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omments/modernComment_108_2814C31.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4" r:id="rId5"/>
    <p:sldId id="313" r:id="rId6"/>
    <p:sldId id="317" r:id="rId7"/>
    <p:sldId id="318" r:id="rId8"/>
    <p:sldId id="315" r:id="rId9"/>
    <p:sldId id="316" r:id="rId10"/>
    <p:sldId id="326" r:id="rId11"/>
    <p:sldId id="323" r:id="rId12"/>
    <p:sldId id="314" r:id="rId13"/>
    <p:sldId id="325" r:id="rId14"/>
    <p:sldId id="319" r:id="rId15"/>
    <p:sldId id="327" r:id="rId16"/>
    <p:sldId id="324" r:id="rId17"/>
    <p:sldId id="32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1FF2DF-E3CC-FE65-7374-6BB621079851}" name="KULYA, GALINA (Student)" initials="KG(" userId="KULYA, GALINA (Student)"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7" autoAdjust="0"/>
    <p:restoredTop sz="66080" autoAdjust="0"/>
  </p:normalViewPr>
  <p:slideViewPr>
    <p:cSldViewPr snapToGrid="0">
      <p:cViewPr>
        <p:scale>
          <a:sx n="56" d="100"/>
          <a:sy n="56" d="100"/>
        </p:scale>
        <p:origin x="148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modernComment_108_2814C31.xml><?xml version="1.0" encoding="utf-8"?>
<p188:cmLst xmlns:a="http://schemas.openxmlformats.org/drawingml/2006/main" xmlns:r="http://schemas.openxmlformats.org/officeDocument/2006/relationships" xmlns:p188="http://schemas.microsoft.com/office/powerpoint/2018/8/main">
  <p188:cm id="{87469FAA-40EE-4BD3-8EC7-5A9DB4258946}" authorId="{701FF2DF-E3CC-FE65-7374-6BB621079851}" created="2022-05-05T11:48:15.754">
    <ac:deMkLst xmlns:ac="http://schemas.microsoft.com/office/drawing/2013/main/command">
      <pc:docMk xmlns:pc="http://schemas.microsoft.com/office/powerpoint/2013/main/command"/>
      <pc:sldMk xmlns:pc="http://schemas.microsoft.com/office/powerpoint/2013/main/command" cId="42028081" sldId="264"/>
      <ac:picMk id="8" creationId="{46768272-0F6A-4E58-A45C-F10D015D8952}"/>
    </ac:deMkLst>
    <p188:replyLst>
      <p188:reply id="{EDE64FE0-278B-42AE-8705-ADFC9072ADC7}" authorId="{701FF2DF-E3CC-FE65-7374-6BB621079851}" created="2022-05-05T11:48:22.594">
        <p188:txBody>
          <a:bodyPr/>
          <a:lstStyle/>
          <a:p>
            <a:r>
              <a:rPr lang="ru-RU"/>
              <a:t> hfxgjfxjgfxjffx</a:t>
            </a:r>
          </a:p>
        </p188:txBody>
      </p188:reply>
    </p188:replyLst>
    <p188:txBody>
      <a:bodyPr/>
      <a:lstStyle/>
      <a:p>
        <a:r>
          <a:rPr lang="ru-RU"/>
          <a:t>jgcjcjgjgvjkgjljgf</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90F815-F5AB-40D7-BF2F-61F2DDEDF81C}" type="doc">
      <dgm:prSet loTypeId="urn:microsoft.com/office/officeart/2005/8/layout/pyramid2" loCatId="list" qsTypeId="urn:microsoft.com/office/officeart/2005/8/quickstyle/simple1" qsCatId="simple" csTypeId="urn:microsoft.com/office/officeart/2005/8/colors/accent1_2" csCatId="accent1" phldr="1"/>
      <dgm:spPr/>
    </dgm:pt>
    <dgm:pt modelId="{01635F39-783A-42D0-A96F-DF3549777C3A}">
      <dgm:prSet phldrT="[Text]"/>
      <dgm:spPr/>
      <dgm:t>
        <a:bodyPr/>
        <a:lstStyle/>
        <a:p>
          <a:r>
            <a:rPr lang="en-US" dirty="0"/>
            <a:t>Class</a:t>
          </a:r>
          <a:endParaRPr lang="ru-RU" dirty="0"/>
        </a:p>
      </dgm:t>
    </dgm:pt>
    <dgm:pt modelId="{313118D3-B4F8-4194-AAFA-82D6879BBC84}" type="parTrans" cxnId="{2149BFFE-851C-403B-97EB-7E6E287559AF}">
      <dgm:prSet/>
      <dgm:spPr/>
      <dgm:t>
        <a:bodyPr/>
        <a:lstStyle/>
        <a:p>
          <a:endParaRPr lang="ru-RU"/>
        </a:p>
      </dgm:t>
    </dgm:pt>
    <dgm:pt modelId="{1020EFC8-6AF8-41CF-98D5-3E12A96ADEDE}" type="sibTrans" cxnId="{2149BFFE-851C-403B-97EB-7E6E287559AF}">
      <dgm:prSet/>
      <dgm:spPr/>
      <dgm:t>
        <a:bodyPr/>
        <a:lstStyle/>
        <a:p>
          <a:endParaRPr lang="ru-RU"/>
        </a:p>
      </dgm:t>
    </dgm:pt>
    <dgm:pt modelId="{0C0856D5-F2F1-4541-8416-E089FC5F70FA}">
      <dgm:prSet phldrT="[Text]"/>
      <dgm:spPr/>
      <dgm:t>
        <a:bodyPr/>
        <a:lstStyle/>
        <a:p>
          <a:r>
            <a:rPr lang="en-US"/>
            <a:t>Order</a:t>
          </a:r>
          <a:endParaRPr lang="ru-RU" dirty="0"/>
        </a:p>
      </dgm:t>
    </dgm:pt>
    <dgm:pt modelId="{30D35540-7A40-4D6A-A073-EC2265F7D30C}" type="parTrans" cxnId="{159624DB-8000-4E8A-ABB8-7EE98262DF5B}">
      <dgm:prSet/>
      <dgm:spPr/>
      <dgm:t>
        <a:bodyPr/>
        <a:lstStyle/>
        <a:p>
          <a:endParaRPr lang="ru-RU"/>
        </a:p>
      </dgm:t>
    </dgm:pt>
    <dgm:pt modelId="{40088817-4E97-4C1E-948F-6933AC7D0B31}" type="sibTrans" cxnId="{159624DB-8000-4E8A-ABB8-7EE98262DF5B}">
      <dgm:prSet/>
      <dgm:spPr/>
      <dgm:t>
        <a:bodyPr/>
        <a:lstStyle/>
        <a:p>
          <a:endParaRPr lang="ru-RU"/>
        </a:p>
      </dgm:t>
    </dgm:pt>
    <dgm:pt modelId="{9EED64EC-96AF-45B3-9EE0-3746FDB0D8EA}">
      <dgm:prSet phldrT="[Text]"/>
      <dgm:spPr/>
      <dgm:t>
        <a:bodyPr/>
        <a:lstStyle/>
        <a:p>
          <a:r>
            <a:rPr lang="en-US"/>
            <a:t>Family</a:t>
          </a:r>
          <a:endParaRPr lang="ru-RU" dirty="0"/>
        </a:p>
      </dgm:t>
    </dgm:pt>
    <dgm:pt modelId="{4084F04F-7B4B-4EB4-AEA3-C46B6938EC71}" type="parTrans" cxnId="{0C3AB922-8FA6-4564-A181-C3B2EF9A636C}">
      <dgm:prSet/>
      <dgm:spPr/>
      <dgm:t>
        <a:bodyPr/>
        <a:lstStyle/>
        <a:p>
          <a:endParaRPr lang="ru-RU"/>
        </a:p>
      </dgm:t>
    </dgm:pt>
    <dgm:pt modelId="{2EDCCB14-91EF-45ED-817A-F5776DADFC2C}" type="sibTrans" cxnId="{0C3AB922-8FA6-4564-A181-C3B2EF9A636C}">
      <dgm:prSet/>
      <dgm:spPr/>
      <dgm:t>
        <a:bodyPr/>
        <a:lstStyle/>
        <a:p>
          <a:endParaRPr lang="ru-RU"/>
        </a:p>
      </dgm:t>
    </dgm:pt>
    <dgm:pt modelId="{7CB55CBA-CD11-4954-8F0A-887E5CD312C0}">
      <dgm:prSet phldrT="[Text]"/>
      <dgm:spPr/>
      <dgm:t>
        <a:bodyPr/>
        <a:lstStyle/>
        <a:p>
          <a:r>
            <a:rPr lang="en-US"/>
            <a:t>Tribe</a:t>
          </a:r>
          <a:endParaRPr lang="ru-RU" dirty="0"/>
        </a:p>
      </dgm:t>
    </dgm:pt>
    <dgm:pt modelId="{B67A8380-061E-4EB9-8BA6-791093C3E264}" type="parTrans" cxnId="{B02F87A2-97A3-4CB0-BFC2-9C1CB0D5425B}">
      <dgm:prSet/>
      <dgm:spPr/>
      <dgm:t>
        <a:bodyPr/>
        <a:lstStyle/>
        <a:p>
          <a:endParaRPr lang="ru-RU"/>
        </a:p>
      </dgm:t>
    </dgm:pt>
    <dgm:pt modelId="{B08E6380-55AA-48C2-860B-7D7697611A95}" type="sibTrans" cxnId="{B02F87A2-97A3-4CB0-BFC2-9C1CB0D5425B}">
      <dgm:prSet/>
      <dgm:spPr/>
      <dgm:t>
        <a:bodyPr/>
        <a:lstStyle/>
        <a:p>
          <a:endParaRPr lang="ru-RU"/>
        </a:p>
      </dgm:t>
    </dgm:pt>
    <dgm:pt modelId="{53A1B4DC-79E0-4B43-8C0B-A6B205F82E3D}">
      <dgm:prSet phldrT="[Text]"/>
      <dgm:spPr/>
      <dgm:t>
        <a:bodyPr/>
        <a:lstStyle/>
        <a:p>
          <a:r>
            <a:rPr lang="en-US"/>
            <a:t>Genus</a:t>
          </a:r>
          <a:endParaRPr lang="ru-RU" dirty="0"/>
        </a:p>
      </dgm:t>
    </dgm:pt>
    <dgm:pt modelId="{4AC5CF9E-FA65-42A1-B8D9-EDF99A5D2064}" type="parTrans" cxnId="{B8176D2E-77DA-4B90-B2E0-4251CFB6E78B}">
      <dgm:prSet/>
      <dgm:spPr/>
      <dgm:t>
        <a:bodyPr/>
        <a:lstStyle/>
        <a:p>
          <a:endParaRPr lang="ru-RU"/>
        </a:p>
      </dgm:t>
    </dgm:pt>
    <dgm:pt modelId="{5A7EE0CA-A6EF-4C50-A54E-093EC1744F3D}" type="sibTrans" cxnId="{B8176D2E-77DA-4B90-B2E0-4251CFB6E78B}">
      <dgm:prSet/>
      <dgm:spPr/>
      <dgm:t>
        <a:bodyPr/>
        <a:lstStyle/>
        <a:p>
          <a:endParaRPr lang="ru-RU"/>
        </a:p>
      </dgm:t>
    </dgm:pt>
    <dgm:pt modelId="{3E0E731D-60CF-47F9-BF2F-A30F57E34A82}">
      <dgm:prSet phldrT="[Text]"/>
      <dgm:spPr/>
      <dgm:t>
        <a:bodyPr/>
        <a:lstStyle/>
        <a:p>
          <a:r>
            <a:rPr lang="en-US"/>
            <a:t>Species</a:t>
          </a:r>
          <a:endParaRPr lang="ru-RU" dirty="0"/>
        </a:p>
      </dgm:t>
    </dgm:pt>
    <dgm:pt modelId="{099C5F76-EBC9-4E52-A65E-455CB18BEC71}" type="parTrans" cxnId="{1B78C49C-DCEF-4919-9992-ED8F2F1F18E7}">
      <dgm:prSet/>
      <dgm:spPr/>
      <dgm:t>
        <a:bodyPr/>
        <a:lstStyle/>
        <a:p>
          <a:endParaRPr lang="ru-RU"/>
        </a:p>
      </dgm:t>
    </dgm:pt>
    <dgm:pt modelId="{2603FD3E-6139-43AD-9A65-AE3B0DA84683}" type="sibTrans" cxnId="{1B78C49C-DCEF-4919-9992-ED8F2F1F18E7}">
      <dgm:prSet/>
      <dgm:spPr/>
      <dgm:t>
        <a:bodyPr/>
        <a:lstStyle/>
        <a:p>
          <a:endParaRPr lang="ru-RU"/>
        </a:p>
      </dgm:t>
    </dgm:pt>
    <dgm:pt modelId="{BCF12655-6F5E-4B7F-BE75-C4D71EF69B94}">
      <dgm:prSet phldrT="[Text]"/>
      <dgm:spPr/>
      <dgm:t>
        <a:bodyPr/>
        <a:lstStyle/>
        <a:p>
          <a:r>
            <a:rPr lang="en-US" dirty="0"/>
            <a:t>Variety</a:t>
          </a:r>
          <a:endParaRPr lang="ru-RU" dirty="0"/>
        </a:p>
      </dgm:t>
    </dgm:pt>
    <dgm:pt modelId="{A6F3CEF7-3161-46FC-AB19-B633D18185FB}" type="parTrans" cxnId="{89B08BF2-0D06-44D1-8D7C-8C1713FA772B}">
      <dgm:prSet/>
      <dgm:spPr/>
      <dgm:t>
        <a:bodyPr/>
        <a:lstStyle/>
        <a:p>
          <a:endParaRPr lang="ru-RU"/>
        </a:p>
      </dgm:t>
    </dgm:pt>
    <dgm:pt modelId="{A7A652CC-A7AC-45F2-BC73-8DAF4436CA67}" type="sibTrans" cxnId="{89B08BF2-0D06-44D1-8D7C-8C1713FA772B}">
      <dgm:prSet/>
      <dgm:spPr/>
      <dgm:t>
        <a:bodyPr/>
        <a:lstStyle/>
        <a:p>
          <a:endParaRPr lang="ru-RU"/>
        </a:p>
      </dgm:t>
    </dgm:pt>
    <dgm:pt modelId="{586CE849-82BC-4E13-BEC6-0AE40E2416E9}">
      <dgm:prSet phldrT="[Text]"/>
      <dgm:spPr/>
      <dgm:t>
        <a:bodyPr/>
        <a:lstStyle/>
        <a:p>
          <a:r>
            <a:rPr lang="en-US" b="1" dirty="0"/>
            <a:t>Cultivar</a:t>
          </a:r>
          <a:endParaRPr lang="ru-RU" b="1" dirty="0"/>
        </a:p>
      </dgm:t>
    </dgm:pt>
    <dgm:pt modelId="{FBDCC8AC-6FE9-4CB1-944A-7CCADD37AA01}" type="parTrans" cxnId="{B08A5C8E-6247-49CF-9461-DB05A5BA3D44}">
      <dgm:prSet/>
      <dgm:spPr/>
      <dgm:t>
        <a:bodyPr/>
        <a:lstStyle/>
        <a:p>
          <a:endParaRPr lang="ru-RU"/>
        </a:p>
      </dgm:t>
    </dgm:pt>
    <dgm:pt modelId="{9044AE74-5064-465A-92CB-D8C0C379CD42}" type="sibTrans" cxnId="{B08A5C8E-6247-49CF-9461-DB05A5BA3D44}">
      <dgm:prSet/>
      <dgm:spPr/>
      <dgm:t>
        <a:bodyPr/>
        <a:lstStyle/>
        <a:p>
          <a:endParaRPr lang="ru-RU"/>
        </a:p>
      </dgm:t>
    </dgm:pt>
    <dgm:pt modelId="{6CE8B822-55D3-4701-90BC-40E222FA1F77}" type="pres">
      <dgm:prSet presAssocID="{CB90F815-F5AB-40D7-BF2F-61F2DDEDF81C}" presName="compositeShape" presStyleCnt="0">
        <dgm:presLayoutVars>
          <dgm:dir/>
          <dgm:resizeHandles/>
        </dgm:presLayoutVars>
      </dgm:prSet>
      <dgm:spPr/>
    </dgm:pt>
    <dgm:pt modelId="{D9C34EB9-734B-4848-B458-A605F75BBFB3}" type="pres">
      <dgm:prSet presAssocID="{CB90F815-F5AB-40D7-BF2F-61F2DDEDF81C}" presName="pyramid" presStyleLbl="node1" presStyleIdx="0" presStyleCnt="1"/>
      <dgm:spPr/>
    </dgm:pt>
    <dgm:pt modelId="{B3B3234D-7683-4552-9202-3A86BBF7E926}" type="pres">
      <dgm:prSet presAssocID="{CB90F815-F5AB-40D7-BF2F-61F2DDEDF81C}" presName="theList" presStyleCnt="0"/>
      <dgm:spPr/>
    </dgm:pt>
    <dgm:pt modelId="{268DAFA1-054F-4CA7-923C-4EB6218C0B3F}" type="pres">
      <dgm:prSet presAssocID="{01635F39-783A-42D0-A96F-DF3549777C3A}" presName="aNode" presStyleLbl="fgAcc1" presStyleIdx="0" presStyleCnt="8">
        <dgm:presLayoutVars>
          <dgm:bulletEnabled val="1"/>
        </dgm:presLayoutVars>
      </dgm:prSet>
      <dgm:spPr/>
    </dgm:pt>
    <dgm:pt modelId="{2EA2990B-7327-46AD-B877-BE834EEF82AF}" type="pres">
      <dgm:prSet presAssocID="{01635F39-783A-42D0-A96F-DF3549777C3A}" presName="aSpace" presStyleCnt="0"/>
      <dgm:spPr/>
    </dgm:pt>
    <dgm:pt modelId="{A41A103E-D83D-4DDA-A4BB-B228BF3859E0}" type="pres">
      <dgm:prSet presAssocID="{0C0856D5-F2F1-4541-8416-E089FC5F70FA}" presName="aNode" presStyleLbl="fgAcc1" presStyleIdx="1" presStyleCnt="8">
        <dgm:presLayoutVars>
          <dgm:bulletEnabled val="1"/>
        </dgm:presLayoutVars>
      </dgm:prSet>
      <dgm:spPr/>
    </dgm:pt>
    <dgm:pt modelId="{A60EFF75-AB34-4C95-B1CB-0B7468250FD3}" type="pres">
      <dgm:prSet presAssocID="{0C0856D5-F2F1-4541-8416-E089FC5F70FA}" presName="aSpace" presStyleCnt="0"/>
      <dgm:spPr/>
    </dgm:pt>
    <dgm:pt modelId="{83C9D2F6-7B35-471D-9CAF-209C04BEF8F2}" type="pres">
      <dgm:prSet presAssocID="{9EED64EC-96AF-45B3-9EE0-3746FDB0D8EA}" presName="aNode" presStyleLbl="fgAcc1" presStyleIdx="2" presStyleCnt="8">
        <dgm:presLayoutVars>
          <dgm:bulletEnabled val="1"/>
        </dgm:presLayoutVars>
      </dgm:prSet>
      <dgm:spPr/>
    </dgm:pt>
    <dgm:pt modelId="{B1D2D534-7BDE-4A67-A83F-7BBA34D80E0F}" type="pres">
      <dgm:prSet presAssocID="{9EED64EC-96AF-45B3-9EE0-3746FDB0D8EA}" presName="aSpace" presStyleCnt="0"/>
      <dgm:spPr/>
    </dgm:pt>
    <dgm:pt modelId="{042B34E6-0E80-466E-93EF-BAF0FBB66187}" type="pres">
      <dgm:prSet presAssocID="{7CB55CBA-CD11-4954-8F0A-887E5CD312C0}" presName="aNode" presStyleLbl="fgAcc1" presStyleIdx="3" presStyleCnt="8">
        <dgm:presLayoutVars>
          <dgm:bulletEnabled val="1"/>
        </dgm:presLayoutVars>
      </dgm:prSet>
      <dgm:spPr/>
    </dgm:pt>
    <dgm:pt modelId="{E9C214F2-231B-4DC9-91A1-4D61ACA0B72F}" type="pres">
      <dgm:prSet presAssocID="{7CB55CBA-CD11-4954-8F0A-887E5CD312C0}" presName="aSpace" presStyleCnt="0"/>
      <dgm:spPr/>
    </dgm:pt>
    <dgm:pt modelId="{37864307-B2EC-43DB-95AA-84ED9989EEBE}" type="pres">
      <dgm:prSet presAssocID="{53A1B4DC-79E0-4B43-8C0B-A6B205F82E3D}" presName="aNode" presStyleLbl="fgAcc1" presStyleIdx="4" presStyleCnt="8">
        <dgm:presLayoutVars>
          <dgm:bulletEnabled val="1"/>
        </dgm:presLayoutVars>
      </dgm:prSet>
      <dgm:spPr/>
    </dgm:pt>
    <dgm:pt modelId="{127CE895-49F8-4D2A-A8A3-35BB2BE62532}" type="pres">
      <dgm:prSet presAssocID="{53A1B4DC-79E0-4B43-8C0B-A6B205F82E3D}" presName="aSpace" presStyleCnt="0"/>
      <dgm:spPr/>
    </dgm:pt>
    <dgm:pt modelId="{6FC1840A-2105-4DFA-B813-7934FF700B7D}" type="pres">
      <dgm:prSet presAssocID="{3E0E731D-60CF-47F9-BF2F-A30F57E34A82}" presName="aNode" presStyleLbl="fgAcc1" presStyleIdx="5" presStyleCnt="8">
        <dgm:presLayoutVars>
          <dgm:bulletEnabled val="1"/>
        </dgm:presLayoutVars>
      </dgm:prSet>
      <dgm:spPr/>
    </dgm:pt>
    <dgm:pt modelId="{E8E3BE48-339D-4799-86DC-D41BA75FF810}" type="pres">
      <dgm:prSet presAssocID="{3E0E731D-60CF-47F9-BF2F-A30F57E34A82}" presName="aSpace" presStyleCnt="0"/>
      <dgm:spPr/>
    </dgm:pt>
    <dgm:pt modelId="{00E57F4B-F804-4460-87B5-41A84356126C}" type="pres">
      <dgm:prSet presAssocID="{BCF12655-6F5E-4B7F-BE75-C4D71EF69B94}" presName="aNode" presStyleLbl="fgAcc1" presStyleIdx="6" presStyleCnt="8">
        <dgm:presLayoutVars>
          <dgm:bulletEnabled val="1"/>
        </dgm:presLayoutVars>
      </dgm:prSet>
      <dgm:spPr/>
    </dgm:pt>
    <dgm:pt modelId="{25B5774E-27F3-4D95-8938-1B60EBC8F14C}" type="pres">
      <dgm:prSet presAssocID="{BCF12655-6F5E-4B7F-BE75-C4D71EF69B94}" presName="aSpace" presStyleCnt="0"/>
      <dgm:spPr/>
    </dgm:pt>
    <dgm:pt modelId="{076E4AEE-3931-4B2D-887B-384D3DD8909A}" type="pres">
      <dgm:prSet presAssocID="{586CE849-82BC-4E13-BEC6-0AE40E2416E9}" presName="aNode" presStyleLbl="fgAcc1" presStyleIdx="7" presStyleCnt="8">
        <dgm:presLayoutVars>
          <dgm:bulletEnabled val="1"/>
        </dgm:presLayoutVars>
      </dgm:prSet>
      <dgm:spPr/>
    </dgm:pt>
    <dgm:pt modelId="{65B99549-872C-403C-B397-80EA6FAAFE58}" type="pres">
      <dgm:prSet presAssocID="{586CE849-82BC-4E13-BEC6-0AE40E2416E9}" presName="aSpace" presStyleCnt="0"/>
      <dgm:spPr/>
    </dgm:pt>
  </dgm:ptLst>
  <dgm:cxnLst>
    <dgm:cxn modelId="{3558F009-D82C-4426-923F-F1582EA56946}" type="presOf" srcId="{53A1B4DC-79E0-4B43-8C0B-A6B205F82E3D}" destId="{37864307-B2EC-43DB-95AA-84ED9989EEBE}" srcOrd="0" destOrd="0" presId="urn:microsoft.com/office/officeart/2005/8/layout/pyramid2"/>
    <dgm:cxn modelId="{0C3AB922-8FA6-4564-A181-C3B2EF9A636C}" srcId="{CB90F815-F5AB-40D7-BF2F-61F2DDEDF81C}" destId="{9EED64EC-96AF-45B3-9EE0-3746FDB0D8EA}" srcOrd="2" destOrd="0" parTransId="{4084F04F-7B4B-4EB4-AEA3-C46B6938EC71}" sibTransId="{2EDCCB14-91EF-45ED-817A-F5776DADFC2C}"/>
    <dgm:cxn modelId="{B8176D2E-77DA-4B90-B2E0-4251CFB6E78B}" srcId="{CB90F815-F5AB-40D7-BF2F-61F2DDEDF81C}" destId="{53A1B4DC-79E0-4B43-8C0B-A6B205F82E3D}" srcOrd="4" destOrd="0" parTransId="{4AC5CF9E-FA65-42A1-B8D9-EDF99A5D2064}" sibTransId="{5A7EE0CA-A6EF-4C50-A54E-093EC1744F3D}"/>
    <dgm:cxn modelId="{F861A637-2F48-4041-9FA2-ED27ACB3441C}" type="presOf" srcId="{9EED64EC-96AF-45B3-9EE0-3746FDB0D8EA}" destId="{83C9D2F6-7B35-471D-9CAF-209C04BEF8F2}" srcOrd="0" destOrd="0" presId="urn:microsoft.com/office/officeart/2005/8/layout/pyramid2"/>
    <dgm:cxn modelId="{E335055B-D8BF-422C-B380-FE9BD6540B95}" type="presOf" srcId="{7CB55CBA-CD11-4954-8F0A-887E5CD312C0}" destId="{042B34E6-0E80-466E-93EF-BAF0FBB66187}" srcOrd="0" destOrd="0" presId="urn:microsoft.com/office/officeart/2005/8/layout/pyramid2"/>
    <dgm:cxn modelId="{6E0C9A58-5FA3-412E-9598-EE599EA2F3DE}" type="presOf" srcId="{586CE849-82BC-4E13-BEC6-0AE40E2416E9}" destId="{076E4AEE-3931-4B2D-887B-384D3DD8909A}" srcOrd="0" destOrd="0" presId="urn:microsoft.com/office/officeart/2005/8/layout/pyramid2"/>
    <dgm:cxn modelId="{B08A5C8E-6247-49CF-9461-DB05A5BA3D44}" srcId="{CB90F815-F5AB-40D7-BF2F-61F2DDEDF81C}" destId="{586CE849-82BC-4E13-BEC6-0AE40E2416E9}" srcOrd="7" destOrd="0" parTransId="{FBDCC8AC-6FE9-4CB1-944A-7CCADD37AA01}" sibTransId="{9044AE74-5064-465A-92CB-D8C0C379CD42}"/>
    <dgm:cxn modelId="{B16C2791-364A-4753-8398-0CB68FC463F4}" type="presOf" srcId="{01635F39-783A-42D0-A96F-DF3549777C3A}" destId="{268DAFA1-054F-4CA7-923C-4EB6218C0B3F}" srcOrd="0" destOrd="0" presId="urn:microsoft.com/office/officeart/2005/8/layout/pyramid2"/>
    <dgm:cxn modelId="{F290AF97-FC82-4B4C-A9AC-E28F8CDB9E03}" type="presOf" srcId="{CB90F815-F5AB-40D7-BF2F-61F2DDEDF81C}" destId="{6CE8B822-55D3-4701-90BC-40E222FA1F77}" srcOrd="0" destOrd="0" presId="urn:microsoft.com/office/officeart/2005/8/layout/pyramid2"/>
    <dgm:cxn modelId="{1B78C49C-DCEF-4919-9992-ED8F2F1F18E7}" srcId="{CB90F815-F5AB-40D7-BF2F-61F2DDEDF81C}" destId="{3E0E731D-60CF-47F9-BF2F-A30F57E34A82}" srcOrd="5" destOrd="0" parTransId="{099C5F76-EBC9-4E52-A65E-455CB18BEC71}" sibTransId="{2603FD3E-6139-43AD-9A65-AE3B0DA84683}"/>
    <dgm:cxn modelId="{B02F87A2-97A3-4CB0-BFC2-9C1CB0D5425B}" srcId="{CB90F815-F5AB-40D7-BF2F-61F2DDEDF81C}" destId="{7CB55CBA-CD11-4954-8F0A-887E5CD312C0}" srcOrd="3" destOrd="0" parTransId="{B67A8380-061E-4EB9-8BA6-791093C3E264}" sibTransId="{B08E6380-55AA-48C2-860B-7D7697611A95}"/>
    <dgm:cxn modelId="{159624DB-8000-4E8A-ABB8-7EE98262DF5B}" srcId="{CB90F815-F5AB-40D7-BF2F-61F2DDEDF81C}" destId="{0C0856D5-F2F1-4541-8416-E089FC5F70FA}" srcOrd="1" destOrd="0" parTransId="{30D35540-7A40-4D6A-A073-EC2265F7D30C}" sibTransId="{40088817-4E97-4C1E-948F-6933AC7D0B31}"/>
    <dgm:cxn modelId="{105285E8-FA3F-4638-996A-2CB426527634}" type="presOf" srcId="{0C0856D5-F2F1-4541-8416-E089FC5F70FA}" destId="{A41A103E-D83D-4DDA-A4BB-B228BF3859E0}" srcOrd="0" destOrd="0" presId="urn:microsoft.com/office/officeart/2005/8/layout/pyramid2"/>
    <dgm:cxn modelId="{89B08BF2-0D06-44D1-8D7C-8C1713FA772B}" srcId="{CB90F815-F5AB-40D7-BF2F-61F2DDEDF81C}" destId="{BCF12655-6F5E-4B7F-BE75-C4D71EF69B94}" srcOrd="6" destOrd="0" parTransId="{A6F3CEF7-3161-46FC-AB19-B633D18185FB}" sibTransId="{A7A652CC-A7AC-45F2-BC73-8DAF4436CA67}"/>
    <dgm:cxn modelId="{C1D9E6F3-932F-4279-A164-8D20D7D3EDC4}" type="presOf" srcId="{BCF12655-6F5E-4B7F-BE75-C4D71EF69B94}" destId="{00E57F4B-F804-4460-87B5-41A84356126C}" srcOrd="0" destOrd="0" presId="urn:microsoft.com/office/officeart/2005/8/layout/pyramid2"/>
    <dgm:cxn modelId="{CD96E2FB-0D75-4593-AB24-4BD3F2CB3B7D}" type="presOf" srcId="{3E0E731D-60CF-47F9-BF2F-A30F57E34A82}" destId="{6FC1840A-2105-4DFA-B813-7934FF700B7D}" srcOrd="0" destOrd="0" presId="urn:microsoft.com/office/officeart/2005/8/layout/pyramid2"/>
    <dgm:cxn modelId="{2149BFFE-851C-403B-97EB-7E6E287559AF}" srcId="{CB90F815-F5AB-40D7-BF2F-61F2DDEDF81C}" destId="{01635F39-783A-42D0-A96F-DF3549777C3A}" srcOrd="0" destOrd="0" parTransId="{313118D3-B4F8-4194-AAFA-82D6879BBC84}" sibTransId="{1020EFC8-6AF8-41CF-98D5-3E12A96ADEDE}"/>
    <dgm:cxn modelId="{6DF77E32-4E0F-49FA-B5C2-6943A5651F72}" type="presParOf" srcId="{6CE8B822-55D3-4701-90BC-40E222FA1F77}" destId="{D9C34EB9-734B-4848-B458-A605F75BBFB3}" srcOrd="0" destOrd="0" presId="urn:microsoft.com/office/officeart/2005/8/layout/pyramid2"/>
    <dgm:cxn modelId="{486498E7-E4BC-4F47-8058-0E2FD6CE542C}" type="presParOf" srcId="{6CE8B822-55D3-4701-90BC-40E222FA1F77}" destId="{B3B3234D-7683-4552-9202-3A86BBF7E926}" srcOrd="1" destOrd="0" presId="urn:microsoft.com/office/officeart/2005/8/layout/pyramid2"/>
    <dgm:cxn modelId="{5F63F81F-1D34-4023-9F5A-0BC3ADDB74E2}" type="presParOf" srcId="{B3B3234D-7683-4552-9202-3A86BBF7E926}" destId="{268DAFA1-054F-4CA7-923C-4EB6218C0B3F}" srcOrd="0" destOrd="0" presId="urn:microsoft.com/office/officeart/2005/8/layout/pyramid2"/>
    <dgm:cxn modelId="{4D7655DA-9C73-4914-9A06-EB84530DC852}" type="presParOf" srcId="{B3B3234D-7683-4552-9202-3A86BBF7E926}" destId="{2EA2990B-7327-46AD-B877-BE834EEF82AF}" srcOrd="1" destOrd="0" presId="urn:microsoft.com/office/officeart/2005/8/layout/pyramid2"/>
    <dgm:cxn modelId="{71104D22-58E1-4499-8770-99421FFBD1EE}" type="presParOf" srcId="{B3B3234D-7683-4552-9202-3A86BBF7E926}" destId="{A41A103E-D83D-4DDA-A4BB-B228BF3859E0}" srcOrd="2" destOrd="0" presId="urn:microsoft.com/office/officeart/2005/8/layout/pyramid2"/>
    <dgm:cxn modelId="{A73C4087-B6E2-45AC-9AF0-518F0CAB6EF2}" type="presParOf" srcId="{B3B3234D-7683-4552-9202-3A86BBF7E926}" destId="{A60EFF75-AB34-4C95-B1CB-0B7468250FD3}" srcOrd="3" destOrd="0" presId="urn:microsoft.com/office/officeart/2005/8/layout/pyramid2"/>
    <dgm:cxn modelId="{D7D47A44-A9EB-42AC-897B-592EFC367F7B}" type="presParOf" srcId="{B3B3234D-7683-4552-9202-3A86BBF7E926}" destId="{83C9D2F6-7B35-471D-9CAF-209C04BEF8F2}" srcOrd="4" destOrd="0" presId="urn:microsoft.com/office/officeart/2005/8/layout/pyramid2"/>
    <dgm:cxn modelId="{CBF310D1-C9E0-46AB-82F6-158A779EAA67}" type="presParOf" srcId="{B3B3234D-7683-4552-9202-3A86BBF7E926}" destId="{B1D2D534-7BDE-4A67-A83F-7BBA34D80E0F}" srcOrd="5" destOrd="0" presId="urn:microsoft.com/office/officeart/2005/8/layout/pyramid2"/>
    <dgm:cxn modelId="{842E2ABF-0BB2-4E4E-862C-A53A72344910}" type="presParOf" srcId="{B3B3234D-7683-4552-9202-3A86BBF7E926}" destId="{042B34E6-0E80-466E-93EF-BAF0FBB66187}" srcOrd="6" destOrd="0" presId="urn:microsoft.com/office/officeart/2005/8/layout/pyramid2"/>
    <dgm:cxn modelId="{57EF6E96-7150-4AA5-B11A-2624B9750755}" type="presParOf" srcId="{B3B3234D-7683-4552-9202-3A86BBF7E926}" destId="{E9C214F2-231B-4DC9-91A1-4D61ACA0B72F}" srcOrd="7" destOrd="0" presId="urn:microsoft.com/office/officeart/2005/8/layout/pyramid2"/>
    <dgm:cxn modelId="{0FF0345F-76B2-4404-9A04-579BA7199B6E}" type="presParOf" srcId="{B3B3234D-7683-4552-9202-3A86BBF7E926}" destId="{37864307-B2EC-43DB-95AA-84ED9989EEBE}" srcOrd="8" destOrd="0" presId="urn:microsoft.com/office/officeart/2005/8/layout/pyramid2"/>
    <dgm:cxn modelId="{8CB0765C-E034-420E-B0FF-116521C5B07B}" type="presParOf" srcId="{B3B3234D-7683-4552-9202-3A86BBF7E926}" destId="{127CE895-49F8-4D2A-A8A3-35BB2BE62532}" srcOrd="9" destOrd="0" presId="urn:microsoft.com/office/officeart/2005/8/layout/pyramid2"/>
    <dgm:cxn modelId="{163F4EA7-E6EE-4331-832A-E91CA3E31B21}" type="presParOf" srcId="{B3B3234D-7683-4552-9202-3A86BBF7E926}" destId="{6FC1840A-2105-4DFA-B813-7934FF700B7D}" srcOrd="10" destOrd="0" presId="urn:microsoft.com/office/officeart/2005/8/layout/pyramid2"/>
    <dgm:cxn modelId="{0CE2584E-9A8F-47CA-B4DE-E134DA9D74E9}" type="presParOf" srcId="{B3B3234D-7683-4552-9202-3A86BBF7E926}" destId="{E8E3BE48-339D-4799-86DC-D41BA75FF810}" srcOrd="11" destOrd="0" presId="urn:microsoft.com/office/officeart/2005/8/layout/pyramid2"/>
    <dgm:cxn modelId="{9B00875B-ACBE-4D41-AB69-3C8034431684}" type="presParOf" srcId="{B3B3234D-7683-4552-9202-3A86BBF7E926}" destId="{00E57F4B-F804-4460-87B5-41A84356126C}" srcOrd="12" destOrd="0" presId="urn:microsoft.com/office/officeart/2005/8/layout/pyramid2"/>
    <dgm:cxn modelId="{F644991F-C920-4CE0-BC25-276DA8516FA0}" type="presParOf" srcId="{B3B3234D-7683-4552-9202-3A86BBF7E926}" destId="{25B5774E-27F3-4D95-8938-1B60EBC8F14C}" srcOrd="13" destOrd="0" presId="urn:microsoft.com/office/officeart/2005/8/layout/pyramid2"/>
    <dgm:cxn modelId="{907F6AD5-8D0E-4DB8-9098-46BD2DB428A5}" type="presParOf" srcId="{B3B3234D-7683-4552-9202-3A86BBF7E926}" destId="{076E4AEE-3931-4B2D-887B-384D3DD8909A}" srcOrd="14" destOrd="0" presId="urn:microsoft.com/office/officeart/2005/8/layout/pyramid2"/>
    <dgm:cxn modelId="{814D8B20-C1D5-481B-8528-5F548CF36186}" type="presParOf" srcId="{B3B3234D-7683-4552-9202-3A86BBF7E926}" destId="{65B99549-872C-403C-B397-80EA6FAAFE58}" srcOrd="1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5EAEF-0C44-4B7D-BE8D-8543851E7F9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ru-RU"/>
        </a:p>
      </dgm:t>
    </dgm:pt>
    <dgm:pt modelId="{9AE6E52D-FA8C-4352-8386-CB8CA25D5295}">
      <dgm:prSet phldrT="[Text]"/>
      <dgm:spPr/>
      <dgm:t>
        <a:bodyPr/>
        <a:lstStyle/>
        <a:p>
          <a:r>
            <a:rPr lang="en-US" dirty="0"/>
            <a:t>private images</a:t>
          </a:r>
          <a:endParaRPr lang="ru-RU" dirty="0"/>
        </a:p>
      </dgm:t>
    </dgm:pt>
    <dgm:pt modelId="{5678A333-8177-4279-811D-D44E0347B135}" type="parTrans" cxnId="{B7E51C61-C00D-48F3-9D77-17233037BE10}">
      <dgm:prSet/>
      <dgm:spPr/>
      <dgm:t>
        <a:bodyPr/>
        <a:lstStyle/>
        <a:p>
          <a:endParaRPr lang="ru-RU"/>
        </a:p>
      </dgm:t>
    </dgm:pt>
    <dgm:pt modelId="{836D119D-06CB-484B-A4CD-79AC0DC40AAF}" type="sibTrans" cxnId="{B7E51C61-C00D-48F3-9D77-17233037BE10}">
      <dgm:prSet/>
      <dgm:spPr/>
      <dgm:t>
        <a:bodyPr/>
        <a:lstStyle/>
        <a:p>
          <a:endParaRPr lang="ru-RU"/>
        </a:p>
      </dgm:t>
    </dgm:pt>
    <dgm:pt modelId="{4AEC0673-710C-43D5-9F4D-9F388AFCD928}">
      <dgm:prSet phldrT="[Text]"/>
      <dgm:spPr/>
      <dgm:t>
        <a:bodyPr/>
        <a:lstStyle/>
        <a:p>
          <a:r>
            <a:rPr lang="en-US" dirty="0"/>
            <a:t>open-source images</a:t>
          </a:r>
          <a:endParaRPr lang="ru-RU" dirty="0"/>
        </a:p>
      </dgm:t>
    </dgm:pt>
    <dgm:pt modelId="{150F4D62-1ED3-42E2-8B04-66C1947C97D5}" type="parTrans" cxnId="{385D05B3-ABA9-47D0-A611-BE388FA2ABB9}">
      <dgm:prSet/>
      <dgm:spPr/>
      <dgm:t>
        <a:bodyPr/>
        <a:lstStyle/>
        <a:p>
          <a:endParaRPr lang="ru-RU"/>
        </a:p>
      </dgm:t>
    </dgm:pt>
    <dgm:pt modelId="{946AAB0C-4315-4AA9-9552-94D982514CA5}" type="sibTrans" cxnId="{385D05B3-ABA9-47D0-A611-BE388FA2ABB9}">
      <dgm:prSet/>
      <dgm:spPr/>
      <dgm:t>
        <a:bodyPr/>
        <a:lstStyle/>
        <a:p>
          <a:endParaRPr lang="ru-RU"/>
        </a:p>
      </dgm:t>
    </dgm:pt>
    <dgm:pt modelId="{86D3543D-F137-44AE-9409-5077943EA5F0}">
      <dgm:prSet phldrT="[Text]"/>
      <dgm:spPr/>
      <dgm:t>
        <a:bodyPr/>
        <a:lstStyle/>
        <a:p>
          <a:r>
            <a:rPr lang="en-US" dirty="0"/>
            <a:t>images</a:t>
          </a:r>
          <a:r>
            <a:rPr lang="en-GB" dirty="0"/>
            <a:t> from video</a:t>
          </a:r>
          <a:endParaRPr lang="ru-RU" dirty="0"/>
        </a:p>
      </dgm:t>
    </dgm:pt>
    <dgm:pt modelId="{F95D1251-9D20-4014-976F-7A3C6653696B}" type="parTrans" cxnId="{3BEBECE6-0E29-4F05-BE76-E6ABAD367996}">
      <dgm:prSet/>
      <dgm:spPr/>
      <dgm:t>
        <a:bodyPr/>
        <a:lstStyle/>
        <a:p>
          <a:endParaRPr lang="ru-RU"/>
        </a:p>
      </dgm:t>
    </dgm:pt>
    <dgm:pt modelId="{2F620C61-8ACD-43B8-BAFE-D6A14B20D5C7}" type="sibTrans" cxnId="{3BEBECE6-0E29-4F05-BE76-E6ABAD367996}">
      <dgm:prSet/>
      <dgm:spPr/>
      <dgm:t>
        <a:bodyPr/>
        <a:lstStyle/>
        <a:p>
          <a:endParaRPr lang="ru-RU"/>
        </a:p>
      </dgm:t>
    </dgm:pt>
    <dgm:pt modelId="{2139C909-59AB-4028-BAC7-73CE5719E7F3}">
      <dgm:prSet phldrT="[Text]"/>
      <dgm:spPr/>
      <dgm:t>
        <a:bodyPr/>
        <a:lstStyle/>
        <a:p>
          <a:r>
            <a:rPr lang="en-US" dirty="0"/>
            <a:t>images from </a:t>
          </a:r>
          <a:r>
            <a:rPr lang="en-GB" dirty="0"/>
            <a:t>data augmentation</a:t>
          </a:r>
          <a:endParaRPr lang="ru-RU" dirty="0"/>
        </a:p>
      </dgm:t>
    </dgm:pt>
    <dgm:pt modelId="{78B3A299-7E66-4024-A0D4-B0C3F3D676D9}" type="parTrans" cxnId="{C80290DE-8B0E-45D3-A470-295DAE61BE02}">
      <dgm:prSet/>
      <dgm:spPr/>
      <dgm:t>
        <a:bodyPr/>
        <a:lstStyle/>
        <a:p>
          <a:endParaRPr lang="ru-RU"/>
        </a:p>
      </dgm:t>
    </dgm:pt>
    <dgm:pt modelId="{1DCD4369-8F1F-4643-BF3B-F0C86406A4CF}" type="sibTrans" cxnId="{C80290DE-8B0E-45D3-A470-295DAE61BE02}">
      <dgm:prSet/>
      <dgm:spPr/>
      <dgm:t>
        <a:bodyPr/>
        <a:lstStyle/>
        <a:p>
          <a:endParaRPr lang="ru-RU"/>
        </a:p>
      </dgm:t>
    </dgm:pt>
    <dgm:pt modelId="{D5CDDC81-EB90-4575-82FD-F264914440DA}" type="pres">
      <dgm:prSet presAssocID="{B535EAEF-0C44-4B7D-BE8D-8543851E7F90}" presName="Name0" presStyleCnt="0">
        <dgm:presLayoutVars>
          <dgm:dir/>
          <dgm:resizeHandles val="exact"/>
        </dgm:presLayoutVars>
      </dgm:prSet>
      <dgm:spPr/>
    </dgm:pt>
    <dgm:pt modelId="{CE5E5C10-E612-4625-8202-24D82ABB001C}" type="pres">
      <dgm:prSet presAssocID="{B535EAEF-0C44-4B7D-BE8D-8543851E7F90}" presName="fgShape" presStyleLbl="fgShp" presStyleIdx="0" presStyleCnt="1"/>
      <dgm:spPr/>
    </dgm:pt>
    <dgm:pt modelId="{980CD1CD-A4CC-4361-833D-0F2A7F0D1098}" type="pres">
      <dgm:prSet presAssocID="{B535EAEF-0C44-4B7D-BE8D-8543851E7F90}" presName="linComp" presStyleCnt="0"/>
      <dgm:spPr/>
    </dgm:pt>
    <dgm:pt modelId="{E0433FD2-FC0B-468E-98B8-50D819FFAD19}" type="pres">
      <dgm:prSet presAssocID="{9AE6E52D-FA8C-4352-8386-CB8CA25D5295}" presName="compNode" presStyleCnt="0"/>
      <dgm:spPr/>
    </dgm:pt>
    <dgm:pt modelId="{D8F930D7-4706-4F78-90C7-C58508F8F332}" type="pres">
      <dgm:prSet presAssocID="{9AE6E52D-FA8C-4352-8386-CB8CA25D5295}" presName="bkgdShape" presStyleLbl="node1" presStyleIdx="0" presStyleCnt="4"/>
      <dgm:spPr/>
    </dgm:pt>
    <dgm:pt modelId="{A69962D9-1A4B-4CB7-9114-4266CBBC6CC9}" type="pres">
      <dgm:prSet presAssocID="{9AE6E52D-FA8C-4352-8386-CB8CA25D5295}" presName="nodeTx" presStyleLbl="node1" presStyleIdx="0" presStyleCnt="4">
        <dgm:presLayoutVars>
          <dgm:bulletEnabled val="1"/>
        </dgm:presLayoutVars>
      </dgm:prSet>
      <dgm:spPr/>
    </dgm:pt>
    <dgm:pt modelId="{A6AE6617-2F96-4D91-AB00-01BB7F4DAA7A}" type="pres">
      <dgm:prSet presAssocID="{9AE6E52D-FA8C-4352-8386-CB8CA25D5295}" presName="invisiNode" presStyleLbl="node1" presStyleIdx="0" presStyleCnt="4"/>
      <dgm:spPr/>
    </dgm:pt>
    <dgm:pt modelId="{2BEBBB00-C56B-4C8A-BA74-731DA2F7C31D}" type="pres">
      <dgm:prSet presAssocID="{9AE6E52D-FA8C-4352-8386-CB8CA25D5295}"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mera with solid fill"/>
        </a:ext>
      </dgm:extLst>
    </dgm:pt>
    <dgm:pt modelId="{DCE1E5D2-48F1-4452-B5E5-3D7A4A436BBF}" type="pres">
      <dgm:prSet presAssocID="{836D119D-06CB-484B-A4CD-79AC0DC40AAF}" presName="sibTrans" presStyleLbl="sibTrans2D1" presStyleIdx="0" presStyleCnt="0"/>
      <dgm:spPr/>
    </dgm:pt>
    <dgm:pt modelId="{B66FEAFF-118F-4DA3-9122-F51D87F8CE51}" type="pres">
      <dgm:prSet presAssocID="{4AEC0673-710C-43D5-9F4D-9F388AFCD928}" presName="compNode" presStyleCnt="0"/>
      <dgm:spPr/>
    </dgm:pt>
    <dgm:pt modelId="{117481FA-C8EE-4D46-A13B-AF65D24407C9}" type="pres">
      <dgm:prSet presAssocID="{4AEC0673-710C-43D5-9F4D-9F388AFCD928}" presName="bkgdShape" presStyleLbl="node1" presStyleIdx="1" presStyleCnt="4"/>
      <dgm:spPr/>
    </dgm:pt>
    <dgm:pt modelId="{9FB8C580-E9A4-4A65-9003-740B756C545F}" type="pres">
      <dgm:prSet presAssocID="{4AEC0673-710C-43D5-9F4D-9F388AFCD928}" presName="nodeTx" presStyleLbl="node1" presStyleIdx="1" presStyleCnt="4">
        <dgm:presLayoutVars>
          <dgm:bulletEnabled val="1"/>
        </dgm:presLayoutVars>
      </dgm:prSet>
      <dgm:spPr/>
    </dgm:pt>
    <dgm:pt modelId="{31F9DFF2-06D0-4FC7-8565-9EED3E3C220F}" type="pres">
      <dgm:prSet presAssocID="{4AEC0673-710C-43D5-9F4D-9F388AFCD928}" presName="invisiNode" presStyleLbl="node1" presStyleIdx="1" presStyleCnt="4"/>
      <dgm:spPr/>
    </dgm:pt>
    <dgm:pt modelId="{6459A730-9644-4458-9AB1-2EBD16FC114E}" type="pres">
      <dgm:prSet presAssocID="{4AEC0673-710C-43D5-9F4D-9F388AFCD928}" presName="imagNode" presStyleLbl="fgImgPlace1" presStyleIdx="1" presStyleCnt="4"/>
      <dgm:spPr/>
    </dgm:pt>
    <dgm:pt modelId="{566F9F13-E6A3-4450-9688-08D3DC22E5A6}" type="pres">
      <dgm:prSet presAssocID="{946AAB0C-4315-4AA9-9552-94D982514CA5}" presName="sibTrans" presStyleLbl="sibTrans2D1" presStyleIdx="0" presStyleCnt="0"/>
      <dgm:spPr/>
    </dgm:pt>
    <dgm:pt modelId="{9FC2DDB7-F2FE-481C-96D2-1A951CC8EEEE}" type="pres">
      <dgm:prSet presAssocID="{86D3543D-F137-44AE-9409-5077943EA5F0}" presName="compNode" presStyleCnt="0"/>
      <dgm:spPr/>
    </dgm:pt>
    <dgm:pt modelId="{43DB5FF4-0BA6-4959-916E-F9426261CBB4}" type="pres">
      <dgm:prSet presAssocID="{86D3543D-F137-44AE-9409-5077943EA5F0}" presName="bkgdShape" presStyleLbl="node1" presStyleIdx="2" presStyleCnt="4"/>
      <dgm:spPr/>
    </dgm:pt>
    <dgm:pt modelId="{3C1477D3-DB03-4ABA-BDC5-399E8704B4D3}" type="pres">
      <dgm:prSet presAssocID="{86D3543D-F137-44AE-9409-5077943EA5F0}" presName="nodeTx" presStyleLbl="node1" presStyleIdx="2" presStyleCnt="4">
        <dgm:presLayoutVars>
          <dgm:bulletEnabled val="1"/>
        </dgm:presLayoutVars>
      </dgm:prSet>
      <dgm:spPr/>
    </dgm:pt>
    <dgm:pt modelId="{DA5BC771-195B-4EC1-B63B-7B597C3CDFDE}" type="pres">
      <dgm:prSet presAssocID="{86D3543D-F137-44AE-9409-5077943EA5F0}" presName="invisiNode" presStyleLbl="node1" presStyleIdx="2" presStyleCnt="4"/>
      <dgm:spPr/>
    </dgm:pt>
    <dgm:pt modelId="{5567BFA1-4850-4130-B317-D6D44B1C6915}" type="pres">
      <dgm:prSet presAssocID="{86D3543D-F137-44AE-9409-5077943EA5F0}"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ideo camera with solid fill"/>
        </a:ext>
      </dgm:extLst>
    </dgm:pt>
    <dgm:pt modelId="{6C8A2B95-932D-46E3-A6C2-FE4DE2FF30BC}" type="pres">
      <dgm:prSet presAssocID="{2F620C61-8ACD-43B8-BAFE-D6A14B20D5C7}" presName="sibTrans" presStyleLbl="sibTrans2D1" presStyleIdx="0" presStyleCnt="0"/>
      <dgm:spPr/>
    </dgm:pt>
    <dgm:pt modelId="{F4C3E345-C502-4EC2-9CEB-46556C7D561C}" type="pres">
      <dgm:prSet presAssocID="{2139C909-59AB-4028-BAC7-73CE5719E7F3}" presName="compNode" presStyleCnt="0"/>
      <dgm:spPr/>
    </dgm:pt>
    <dgm:pt modelId="{84EC6B8E-82C7-4291-B817-3A85674BE2BD}" type="pres">
      <dgm:prSet presAssocID="{2139C909-59AB-4028-BAC7-73CE5719E7F3}" presName="bkgdShape" presStyleLbl="node1" presStyleIdx="3" presStyleCnt="4"/>
      <dgm:spPr/>
    </dgm:pt>
    <dgm:pt modelId="{A0D56E09-6644-43CF-BA44-A03C2E0E0879}" type="pres">
      <dgm:prSet presAssocID="{2139C909-59AB-4028-BAC7-73CE5719E7F3}" presName="nodeTx" presStyleLbl="node1" presStyleIdx="3" presStyleCnt="4">
        <dgm:presLayoutVars>
          <dgm:bulletEnabled val="1"/>
        </dgm:presLayoutVars>
      </dgm:prSet>
      <dgm:spPr/>
    </dgm:pt>
    <dgm:pt modelId="{B1305497-4623-4CA4-B882-EE1DF94B6874}" type="pres">
      <dgm:prSet presAssocID="{2139C909-59AB-4028-BAC7-73CE5719E7F3}" presName="invisiNode" presStyleLbl="node1" presStyleIdx="3" presStyleCnt="4"/>
      <dgm:spPr/>
    </dgm:pt>
    <dgm:pt modelId="{3FE09CE9-02DB-4C5B-85DC-FAE8A1610F3C}" type="pres">
      <dgm:prSet presAssocID="{2139C909-59AB-4028-BAC7-73CE5719E7F3}" presName="imagNode"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mages with solid fill"/>
        </a:ext>
      </dgm:extLst>
    </dgm:pt>
  </dgm:ptLst>
  <dgm:cxnLst>
    <dgm:cxn modelId="{7975490A-20AD-407F-8A74-66107580599C}" type="presOf" srcId="{86D3543D-F137-44AE-9409-5077943EA5F0}" destId="{3C1477D3-DB03-4ABA-BDC5-399E8704B4D3}" srcOrd="1" destOrd="0" presId="urn:microsoft.com/office/officeart/2005/8/layout/hList7"/>
    <dgm:cxn modelId="{E9FD1414-27E4-4379-9364-EA796386EFF5}" type="presOf" srcId="{2139C909-59AB-4028-BAC7-73CE5719E7F3}" destId="{84EC6B8E-82C7-4291-B817-3A85674BE2BD}" srcOrd="0" destOrd="0" presId="urn:microsoft.com/office/officeart/2005/8/layout/hList7"/>
    <dgm:cxn modelId="{BBE36C38-46AC-41D7-B002-2636EA15FD1E}" type="presOf" srcId="{9AE6E52D-FA8C-4352-8386-CB8CA25D5295}" destId="{A69962D9-1A4B-4CB7-9114-4266CBBC6CC9}" srcOrd="1" destOrd="0" presId="urn:microsoft.com/office/officeart/2005/8/layout/hList7"/>
    <dgm:cxn modelId="{66CD2D5F-A969-454E-BDDF-74D283CEC0E5}" type="presOf" srcId="{946AAB0C-4315-4AA9-9552-94D982514CA5}" destId="{566F9F13-E6A3-4450-9688-08D3DC22E5A6}" srcOrd="0" destOrd="0" presId="urn:microsoft.com/office/officeart/2005/8/layout/hList7"/>
    <dgm:cxn modelId="{B7E51C61-C00D-48F3-9D77-17233037BE10}" srcId="{B535EAEF-0C44-4B7D-BE8D-8543851E7F90}" destId="{9AE6E52D-FA8C-4352-8386-CB8CA25D5295}" srcOrd="0" destOrd="0" parTransId="{5678A333-8177-4279-811D-D44E0347B135}" sibTransId="{836D119D-06CB-484B-A4CD-79AC0DC40AAF}"/>
    <dgm:cxn modelId="{6F81A363-EF9B-4B44-B439-DC42F5782A66}" type="presOf" srcId="{86D3543D-F137-44AE-9409-5077943EA5F0}" destId="{43DB5FF4-0BA6-4959-916E-F9426261CBB4}" srcOrd="0" destOrd="0" presId="urn:microsoft.com/office/officeart/2005/8/layout/hList7"/>
    <dgm:cxn modelId="{AA286D6D-0332-49F5-A4A1-507D94679BEB}" type="presOf" srcId="{4AEC0673-710C-43D5-9F4D-9F388AFCD928}" destId="{117481FA-C8EE-4D46-A13B-AF65D24407C9}" srcOrd="0" destOrd="0" presId="urn:microsoft.com/office/officeart/2005/8/layout/hList7"/>
    <dgm:cxn modelId="{5FA1594F-C104-4160-A7AA-C31054A64C56}" type="presOf" srcId="{2139C909-59AB-4028-BAC7-73CE5719E7F3}" destId="{A0D56E09-6644-43CF-BA44-A03C2E0E0879}" srcOrd="1" destOrd="0" presId="urn:microsoft.com/office/officeart/2005/8/layout/hList7"/>
    <dgm:cxn modelId="{C10ABD7C-63D4-43E6-A552-5A13AB491170}" type="presOf" srcId="{836D119D-06CB-484B-A4CD-79AC0DC40AAF}" destId="{DCE1E5D2-48F1-4452-B5E5-3D7A4A436BBF}" srcOrd="0" destOrd="0" presId="urn:microsoft.com/office/officeart/2005/8/layout/hList7"/>
    <dgm:cxn modelId="{C9056D9D-B743-4FFB-9A95-1AADB2DF8266}" type="presOf" srcId="{B535EAEF-0C44-4B7D-BE8D-8543851E7F90}" destId="{D5CDDC81-EB90-4575-82FD-F264914440DA}" srcOrd="0" destOrd="0" presId="urn:microsoft.com/office/officeart/2005/8/layout/hList7"/>
    <dgm:cxn modelId="{3E06BA9F-BA6D-4D9C-9D4D-F00234FDF883}" type="presOf" srcId="{4AEC0673-710C-43D5-9F4D-9F388AFCD928}" destId="{9FB8C580-E9A4-4A65-9003-740B756C545F}" srcOrd="1" destOrd="0" presId="urn:microsoft.com/office/officeart/2005/8/layout/hList7"/>
    <dgm:cxn modelId="{622046AF-266B-4C66-BF51-3E0DABF8C51D}" type="presOf" srcId="{2F620C61-8ACD-43B8-BAFE-D6A14B20D5C7}" destId="{6C8A2B95-932D-46E3-A6C2-FE4DE2FF30BC}" srcOrd="0" destOrd="0" presId="urn:microsoft.com/office/officeart/2005/8/layout/hList7"/>
    <dgm:cxn modelId="{385D05B3-ABA9-47D0-A611-BE388FA2ABB9}" srcId="{B535EAEF-0C44-4B7D-BE8D-8543851E7F90}" destId="{4AEC0673-710C-43D5-9F4D-9F388AFCD928}" srcOrd="1" destOrd="0" parTransId="{150F4D62-1ED3-42E2-8B04-66C1947C97D5}" sibTransId="{946AAB0C-4315-4AA9-9552-94D982514CA5}"/>
    <dgm:cxn modelId="{C80290DE-8B0E-45D3-A470-295DAE61BE02}" srcId="{B535EAEF-0C44-4B7D-BE8D-8543851E7F90}" destId="{2139C909-59AB-4028-BAC7-73CE5719E7F3}" srcOrd="3" destOrd="0" parTransId="{78B3A299-7E66-4024-A0D4-B0C3F3D676D9}" sibTransId="{1DCD4369-8F1F-4643-BF3B-F0C86406A4CF}"/>
    <dgm:cxn modelId="{3BEBECE6-0E29-4F05-BE76-E6ABAD367996}" srcId="{B535EAEF-0C44-4B7D-BE8D-8543851E7F90}" destId="{86D3543D-F137-44AE-9409-5077943EA5F0}" srcOrd="2" destOrd="0" parTransId="{F95D1251-9D20-4014-976F-7A3C6653696B}" sibTransId="{2F620C61-8ACD-43B8-BAFE-D6A14B20D5C7}"/>
    <dgm:cxn modelId="{76943DF1-4636-4B1A-90E8-6F67109BFD1D}" type="presOf" srcId="{9AE6E52D-FA8C-4352-8386-CB8CA25D5295}" destId="{D8F930D7-4706-4F78-90C7-C58508F8F332}" srcOrd="0" destOrd="0" presId="urn:microsoft.com/office/officeart/2005/8/layout/hList7"/>
    <dgm:cxn modelId="{3B22D6EB-FAEA-46A2-B0D8-033AD971653C}" type="presParOf" srcId="{D5CDDC81-EB90-4575-82FD-F264914440DA}" destId="{CE5E5C10-E612-4625-8202-24D82ABB001C}" srcOrd="0" destOrd="0" presId="urn:microsoft.com/office/officeart/2005/8/layout/hList7"/>
    <dgm:cxn modelId="{E4DC5425-BE5D-4DD5-AA31-5CC6284D8C96}" type="presParOf" srcId="{D5CDDC81-EB90-4575-82FD-F264914440DA}" destId="{980CD1CD-A4CC-4361-833D-0F2A7F0D1098}" srcOrd="1" destOrd="0" presId="urn:microsoft.com/office/officeart/2005/8/layout/hList7"/>
    <dgm:cxn modelId="{966DFF13-EFC8-4FFD-A6FA-A03F06ABBE43}" type="presParOf" srcId="{980CD1CD-A4CC-4361-833D-0F2A7F0D1098}" destId="{E0433FD2-FC0B-468E-98B8-50D819FFAD19}" srcOrd="0" destOrd="0" presId="urn:microsoft.com/office/officeart/2005/8/layout/hList7"/>
    <dgm:cxn modelId="{C87F61BB-2A66-4A4D-B401-CD95A4EF5520}" type="presParOf" srcId="{E0433FD2-FC0B-468E-98B8-50D819FFAD19}" destId="{D8F930D7-4706-4F78-90C7-C58508F8F332}" srcOrd="0" destOrd="0" presId="urn:microsoft.com/office/officeart/2005/8/layout/hList7"/>
    <dgm:cxn modelId="{80F203E5-6952-44AE-A9A8-F35F962B58C3}" type="presParOf" srcId="{E0433FD2-FC0B-468E-98B8-50D819FFAD19}" destId="{A69962D9-1A4B-4CB7-9114-4266CBBC6CC9}" srcOrd="1" destOrd="0" presId="urn:microsoft.com/office/officeart/2005/8/layout/hList7"/>
    <dgm:cxn modelId="{50840AA3-8DB1-4868-B9E4-85A482E3055A}" type="presParOf" srcId="{E0433FD2-FC0B-468E-98B8-50D819FFAD19}" destId="{A6AE6617-2F96-4D91-AB00-01BB7F4DAA7A}" srcOrd="2" destOrd="0" presId="urn:microsoft.com/office/officeart/2005/8/layout/hList7"/>
    <dgm:cxn modelId="{53D8E32F-86CD-459E-ABA5-71CCB4286CF3}" type="presParOf" srcId="{E0433FD2-FC0B-468E-98B8-50D819FFAD19}" destId="{2BEBBB00-C56B-4C8A-BA74-731DA2F7C31D}" srcOrd="3" destOrd="0" presId="urn:microsoft.com/office/officeart/2005/8/layout/hList7"/>
    <dgm:cxn modelId="{79C2034A-6281-466A-94EA-BE760349CE5D}" type="presParOf" srcId="{980CD1CD-A4CC-4361-833D-0F2A7F0D1098}" destId="{DCE1E5D2-48F1-4452-B5E5-3D7A4A436BBF}" srcOrd="1" destOrd="0" presId="urn:microsoft.com/office/officeart/2005/8/layout/hList7"/>
    <dgm:cxn modelId="{DBDD7ACF-FE72-4F3E-B96F-FAEB7531F490}" type="presParOf" srcId="{980CD1CD-A4CC-4361-833D-0F2A7F0D1098}" destId="{B66FEAFF-118F-4DA3-9122-F51D87F8CE51}" srcOrd="2" destOrd="0" presId="urn:microsoft.com/office/officeart/2005/8/layout/hList7"/>
    <dgm:cxn modelId="{8911EC62-0FEA-4320-8CDA-895C8B360AE2}" type="presParOf" srcId="{B66FEAFF-118F-4DA3-9122-F51D87F8CE51}" destId="{117481FA-C8EE-4D46-A13B-AF65D24407C9}" srcOrd="0" destOrd="0" presId="urn:microsoft.com/office/officeart/2005/8/layout/hList7"/>
    <dgm:cxn modelId="{80DF908F-5719-4DD0-AAC9-4D60DC943897}" type="presParOf" srcId="{B66FEAFF-118F-4DA3-9122-F51D87F8CE51}" destId="{9FB8C580-E9A4-4A65-9003-740B756C545F}" srcOrd="1" destOrd="0" presId="urn:microsoft.com/office/officeart/2005/8/layout/hList7"/>
    <dgm:cxn modelId="{0AC1D4EE-363D-4B67-954A-8BFD96B47516}" type="presParOf" srcId="{B66FEAFF-118F-4DA3-9122-F51D87F8CE51}" destId="{31F9DFF2-06D0-4FC7-8565-9EED3E3C220F}" srcOrd="2" destOrd="0" presId="urn:microsoft.com/office/officeart/2005/8/layout/hList7"/>
    <dgm:cxn modelId="{70490BFE-AD4C-4D4A-AAC6-EB24D7B121E3}" type="presParOf" srcId="{B66FEAFF-118F-4DA3-9122-F51D87F8CE51}" destId="{6459A730-9644-4458-9AB1-2EBD16FC114E}" srcOrd="3" destOrd="0" presId="urn:microsoft.com/office/officeart/2005/8/layout/hList7"/>
    <dgm:cxn modelId="{E37D1176-DC49-4074-A790-C213740449D7}" type="presParOf" srcId="{980CD1CD-A4CC-4361-833D-0F2A7F0D1098}" destId="{566F9F13-E6A3-4450-9688-08D3DC22E5A6}" srcOrd="3" destOrd="0" presId="urn:microsoft.com/office/officeart/2005/8/layout/hList7"/>
    <dgm:cxn modelId="{3ECE0D49-3775-4F04-AB6B-34B7FAFFB45F}" type="presParOf" srcId="{980CD1CD-A4CC-4361-833D-0F2A7F0D1098}" destId="{9FC2DDB7-F2FE-481C-96D2-1A951CC8EEEE}" srcOrd="4" destOrd="0" presId="urn:microsoft.com/office/officeart/2005/8/layout/hList7"/>
    <dgm:cxn modelId="{1087B4DE-B2D9-439E-BD56-7C3659F7F8C2}" type="presParOf" srcId="{9FC2DDB7-F2FE-481C-96D2-1A951CC8EEEE}" destId="{43DB5FF4-0BA6-4959-916E-F9426261CBB4}" srcOrd="0" destOrd="0" presId="urn:microsoft.com/office/officeart/2005/8/layout/hList7"/>
    <dgm:cxn modelId="{0EFF7327-6F81-474D-8595-6128DED44E8F}" type="presParOf" srcId="{9FC2DDB7-F2FE-481C-96D2-1A951CC8EEEE}" destId="{3C1477D3-DB03-4ABA-BDC5-399E8704B4D3}" srcOrd="1" destOrd="0" presId="urn:microsoft.com/office/officeart/2005/8/layout/hList7"/>
    <dgm:cxn modelId="{4244C026-6BD9-443B-B784-11E57DF23F7E}" type="presParOf" srcId="{9FC2DDB7-F2FE-481C-96D2-1A951CC8EEEE}" destId="{DA5BC771-195B-4EC1-B63B-7B597C3CDFDE}" srcOrd="2" destOrd="0" presId="urn:microsoft.com/office/officeart/2005/8/layout/hList7"/>
    <dgm:cxn modelId="{D877CA79-A7E6-4449-A6E1-B18B7891A5F0}" type="presParOf" srcId="{9FC2DDB7-F2FE-481C-96D2-1A951CC8EEEE}" destId="{5567BFA1-4850-4130-B317-D6D44B1C6915}" srcOrd="3" destOrd="0" presId="urn:microsoft.com/office/officeart/2005/8/layout/hList7"/>
    <dgm:cxn modelId="{B9A8EC78-8F85-41F8-BA7E-E1377385FDFB}" type="presParOf" srcId="{980CD1CD-A4CC-4361-833D-0F2A7F0D1098}" destId="{6C8A2B95-932D-46E3-A6C2-FE4DE2FF30BC}" srcOrd="5" destOrd="0" presId="urn:microsoft.com/office/officeart/2005/8/layout/hList7"/>
    <dgm:cxn modelId="{2E2C87AF-0289-45AA-96A6-1F5EEDE932D6}" type="presParOf" srcId="{980CD1CD-A4CC-4361-833D-0F2A7F0D1098}" destId="{F4C3E345-C502-4EC2-9CEB-46556C7D561C}" srcOrd="6" destOrd="0" presId="urn:microsoft.com/office/officeart/2005/8/layout/hList7"/>
    <dgm:cxn modelId="{169A51F9-0F2F-4441-81AF-0F4A08B4E3B4}" type="presParOf" srcId="{F4C3E345-C502-4EC2-9CEB-46556C7D561C}" destId="{84EC6B8E-82C7-4291-B817-3A85674BE2BD}" srcOrd="0" destOrd="0" presId="urn:microsoft.com/office/officeart/2005/8/layout/hList7"/>
    <dgm:cxn modelId="{E2743E1F-980C-4CBF-8116-AB0D635CF228}" type="presParOf" srcId="{F4C3E345-C502-4EC2-9CEB-46556C7D561C}" destId="{A0D56E09-6644-43CF-BA44-A03C2E0E0879}" srcOrd="1" destOrd="0" presId="urn:microsoft.com/office/officeart/2005/8/layout/hList7"/>
    <dgm:cxn modelId="{AC181022-40BF-40A8-B52A-6E81F56234A8}" type="presParOf" srcId="{F4C3E345-C502-4EC2-9CEB-46556C7D561C}" destId="{B1305497-4623-4CA4-B882-EE1DF94B6874}" srcOrd="2" destOrd="0" presId="urn:microsoft.com/office/officeart/2005/8/layout/hList7"/>
    <dgm:cxn modelId="{F7ABEDEF-D612-4B62-8CF7-42DE8A50808B}" type="presParOf" srcId="{F4C3E345-C502-4EC2-9CEB-46556C7D561C}" destId="{3FE09CE9-02DB-4C5B-85DC-FAE8A1610F3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DDB5C7-3F6E-4269-9C8F-E18673E70DF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ru-RU"/>
        </a:p>
      </dgm:t>
    </dgm:pt>
    <dgm:pt modelId="{3B482FAF-CF90-4FB4-98AC-563466F68699}">
      <dgm:prSet phldrT="[Text]" custT="1"/>
      <dgm:spPr/>
      <dgm:t>
        <a:bodyPr/>
        <a:lstStyle/>
        <a:p>
          <a:r>
            <a:rPr lang="en-GB" sz="1600" dirty="0"/>
            <a:t>Data</a:t>
          </a:r>
          <a:endParaRPr lang="ru-RU" sz="1600" dirty="0"/>
        </a:p>
      </dgm:t>
    </dgm:pt>
    <dgm:pt modelId="{F99510C5-9D6A-48EB-9339-3CFA6F979FAC}" type="parTrans" cxnId="{25C618C0-8A4D-41F1-84B5-C9ED52A489BF}">
      <dgm:prSet/>
      <dgm:spPr/>
      <dgm:t>
        <a:bodyPr/>
        <a:lstStyle/>
        <a:p>
          <a:endParaRPr lang="ru-RU"/>
        </a:p>
      </dgm:t>
    </dgm:pt>
    <dgm:pt modelId="{D7C2C937-2D93-4F24-B2C3-FD698A1D6CB4}" type="sibTrans" cxnId="{25C618C0-8A4D-41F1-84B5-C9ED52A489BF}">
      <dgm:prSet/>
      <dgm:spPr/>
      <dgm:t>
        <a:bodyPr/>
        <a:lstStyle/>
        <a:p>
          <a:endParaRPr lang="ru-RU"/>
        </a:p>
      </dgm:t>
    </dgm:pt>
    <dgm:pt modelId="{5E5BD9E4-14B5-46DF-A8AF-73CF3F9283B5}">
      <dgm:prSet phldrT="[Text]" custT="1"/>
      <dgm:spPr/>
      <dgm:t>
        <a:bodyPr/>
        <a:lstStyle/>
        <a:p>
          <a:r>
            <a:rPr lang="en-GB" sz="1600" dirty="0"/>
            <a:t>Dahlia</a:t>
          </a:r>
          <a:endParaRPr lang="ru-RU" sz="1600" dirty="0"/>
        </a:p>
      </dgm:t>
    </dgm:pt>
    <dgm:pt modelId="{3BD88207-C28B-4C8C-B734-4DAB2C49E05E}" type="parTrans" cxnId="{696672E9-F172-4799-B59E-716E3CA89B51}">
      <dgm:prSet/>
      <dgm:spPr/>
      <dgm:t>
        <a:bodyPr/>
        <a:lstStyle/>
        <a:p>
          <a:endParaRPr lang="ru-RU" sz="2400"/>
        </a:p>
      </dgm:t>
    </dgm:pt>
    <dgm:pt modelId="{4234F361-D104-43D0-AD17-22D29B5B7EE0}" type="sibTrans" cxnId="{696672E9-F172-4799-B59E-716E3CA89B51}">
      <dgm:prSet/>
      <dgm:spPr/>
      <dgm:t>
        <a:bodyPr/>
        <a:lstStyle/>
        <a:p>
          <a:endParaRPr lang="ru-RU"/>
        </a:p>
      </dgm:t>
    </dgm:pt>
    <dgm:pt modelId="{B1AEF0D1-A948-42C1-9487-277C7719ABF6}">
      <dgm:prSet phldrT="[Text]" custT="1"/>
      <dgm:spPr/>
      <dgm:t>
        <a:bodyPr/>
        <a:lstStyle/>
        <a:p>
          <a:r>
            <a:rPr lang="en-GB" sz="1000" dirty="0"/>
            <a:t> 01Dahlia ‘Akita’</a:t>
          </a:r>
          <a:endParaRPr lang="ru-RU" sz="1000" dirty="0"/>
        </a:p>
      </dgm:t>
    </dgm:pt>
    <dgm:pt modelId="{336440C1-157A-4D7E-B1B9-8285A5A37E70}" type="parTrans" cxnId="{79F5C31E-8239-4DC9-B264-46ED54BA26C7}">
      <dgm:prSet/>
      <dgm:spPr/>
      <dgm:t>
        <a:bodyPr/>
        <a:lstStyle/>
        <a:p>
          <a:endParaRPr lang="ru-RU" sz="2400"/>
        </a:p>
      </dgm:t>
    </dgm:pt>
    <dgm:pt modelId="{06AC8246-4A86-467B-B69A-518A6B938341}" type="sibTrans" cxnId="{79F5C31E-8239-4DC9-B264-46ED54BA26C7}">
      <dgm:prSet/>
      <dgm:spPr/>
      <dgm:t>
        <a:bodyPr/>
        <a:lstStyle/>
        <a:p>
          <a:endParaRPr lang="ru-RU"/>
        </a:p>
      </dgm:t>
    </dgm:pt>
    <dgm:pt modelId="{2E804CC7-F822-47D6-A759-2711F20CB439}">
      <dgm:prSet phldrT="[Text]" custT="1"/>
      <dgm:spPr/>
      <dgm:t>
        <a:bodyPr/>
        <a:lstStyle/>
        <a:p>
          <a:r>
            <a:rPr lang="en-GB" sz="1000" dirty="0"/>
            <a:t>59 Dalia ‘</a:t>
          </a:r>
          <a:r>
            <a:rPr lang="en-US" sz="1000" dirty="0"/>
            <a:t>White Aster</a:t>
          </a:r>
          <a:r>
            <a:rPr lang="en-GB" sz="1000" dirty="0"/>
            <a:t>’</a:t>
          </a:r>
          <a:endParaRPr lang="ru-RU" sz="1000" dirty="0"/>
        </a:p>
      </dgm:t>
    </dgm:pt>
    <dgm:pt modelId="{579A20CE-6F96-4EE5-B572-C08A84178059}" type="parTrans" cxnId="{E8AEC776-A90B-4956-85A2-E4F329F2427A}">
      <dgm:prSet/>
      <dgm:spPr/>
      <dgm:t>
        <a:bodyPr/>
        <a:lstStyle/>
        <a:p>
          <a:endParaRPr lang="ru-RU" sz="2400"/>
        </a:p>
      </dgm:t>
    </dgm:pt>
    <dgm:pt modelId="{DE10AB9D-44BC-4B93-B134-222F70701E14}" type="sibTrans" cxnId="{E8AEC776-A90B-4956-85A2-E4F329F2427A}">
      <dgm:prSet/>
      <dgm:spPr/>
      <dgm:t>
        <a:bodyPr/>
        <a:lstStyle/>
        <a:p>
          <a:endParaRPr lang="ru-RU"/>
        </a:p>
      </dgm:t>
    </dgm:pt>
    <dgm:pt modelId="{F61C1FF0-9845-4EA9-8EFE-200C209BA531}">
      <dgm:prSet phldrT="[Text]" custT="1"/>
      <dgm:spPr/>
      <dgm:t>
        <a:bodyPr/>
        <a:lstStyle/>
        <a:p>
          <a:r>
            <a:rPr lang="en-GB" sz="1600" dirty="0"/>
            <a:t>Helleborus</a:t>
          </a:r>
          <a:endParaRPr lang="ru-RU" sz="1600" dirty="0"/>
        </a:p>
      </dgm:t>
    </dgm:pt>
    <dgm:pt modelId="{28CA19E4-6B2B-412C-91BB-CE9E4BA344C7}" type="parTrans" cxnId="{95551462-5102-4D25-83A2-C236BF74F4FE}">
      <dgm:prSet/>
      <dgm:spPr/>
      <dgm:t>
        <a:bodyPr/>
        <a:lstStyle/>
        <a:p>
          <a:endParaRPr lang="ru-RU" sz="2400"/>
        </a:p>
      </dgm:t>
    </dgm:pt>
    <dgm:pt modelId="{B673E908-60CC-4E1F-A162-55334322B43E}" type="sibTrans" cxnId="{95551462-5102-4D25-83A2-C236BF74F4FE}">
      <dgm:prSet/>
      <dgm:spPr/>
      <dgm:t>
        <a:bodyPr/>
        <a:lstStyle/>
        <a:p>
          <a:endParaRPr lang="ru-RU"/>
        </a:p>
      </dgm:t>
    </dgm:pt>
    <dgm:pt modelId="{91C5A3F0-4C2D-478C-8430-517D6F785E4A}">
      <dgm:prSet phldrT="[Text]" custT="1"/>
      <dgm:spPr/>
      <dgm:t>
        <a:bodyPr/>
        <a:lstStyle/>
        <a:p>
          <a:r>
            <a:rPr lang="en-GB" sz="1000" dirty="0"/>
            <a:t>01 </a:t>
          </a:r>
          <a:r>
            <a:rPr lang="en-US" sz="1000" dirty="0"/>
            <a:t>Helleborus ‘Anna’s Red’</a:t>
          </a:r>
          <a:endParaRPr lang="ru-RU" sz="1000" dirty="0"/>
        </a:p>
      </dgm:t>
    </dgm:pt>
    <dgm:pt modelId="{C426C55E-F288-47BD-8BF4-7C5F920AAA64}" type="parTrans" cxnId="{E9C38306-4E6B-4B64-92E1-FE1163B694E1}">
      <dgm:prSet/>
      <dgm:spPr/>
      <dgm:t>
        <a:bodyPr/>
        <a:lstStyle/>
        <a:p>
          <a:endParaRPr lang="ru-RU" sz="2400"/>
        </a:p>
      </dgm:t>
    </dgm:pt>
    <dgm:pt modelId="{DC6ECFD8-FA8C-41FB-BC33-53B7D3A78D23}" type="sibTrans" cxnId="{E9C38306-4E6B-4B64-92E1-FE1163B694E1}">
      <dgm:prSet/>
      <dgm:spPr/>
      <dgm:t>
        <a:bodyPr/>
        <a:lstStyle/>
        <a:p>
          <a:endParaRPr lang="ru-RU"/>
        </a:p>
      </dgm:t>
    </dgm:pt>
    <dgm:pt modelId="{C4781A80-C698-4442-A47D-A74EFFC5A635}">
      <dgm:prSet phldrT="[Text]" custT="1"/>
      <dgm:spPr/>
      <dgm:t>
        <a:bodyPr/>
        <a:lstStyle/>
        <a:p>
          <a:endParaRPr lang="ru-RU" sz="2000" dirty="0"/>
        </a:p>
      </dgm:t>
    </dgm:pt>
    <dgm:pt modelId="{B5FA0736-4DC9-4BC9-A8D1-FF732F259F2A}" type="parTrans" cxnId="{F2D765D3-C6F0-4BFA-AF65-BAD575BDFB05}">
      <dgm:prSet/>
      <dgm:spPr/>
      <dgm:t>
        <a:bodyPr/>
        <a:lstStyle/>
        <a:p>
          <a:endParaRPr lang="ru-RU"/>
        </a:p>
      </dgm:t>
    </dgm:pt>
    <dgm:pt modelId="{18C89460-4257-48CD-A561-17CCE16CE921}" type="sibTrans" cxnId="{F2D765D3-C6F0-4BFA-AF65-BAD575BDFB05}">
      <dgm:prSet/>
      <dgm:spPr/>
      <dgm:t>
        <a:bodyPr/>
        <a:lstStyle/>
        <a:p>
          <a:endParaRPr lang="ru-RU"/>
        </a:p>
      </dgm:t>
    </dgm:pt>
    <dgm:pt modelId="{B292D980-C513-4BBF-BC1F-A8C174CE0599}">
      <dgm:prSet phldrT="[Text]" custT="1"/>
      <dgm:spPr/>
      <dgm:t>
        <a:bodyPr/>
        <a:lstStyle/>
        <a:p>
          <a:r>
            <a:rPr lang="en-GB" sz="2000" dirty="0"/>
            <a:t>Genus Name – 2 items</a:t>
          </a:r>
          <a:endParaRPr lang="ru-RU" sz="2000" dirty="0"/>
        </a:p>
      </dgm:t>
    </dgm:pt>
    <dgm:pt modelId="{FAF295C4-F4B3-4FCA-97BB-3ACA7E3330D8}" type="parTrans" cxnId="{EAF6E73C-334E-42A7-A325-096D7834B090}">
      <dgm:prSet/>
      <dgm:spPr/>
      <dgm:t>
        <a:bodyPr/>
        <a:lstStyle/>
        <a:p>
          <a:endParaRPr lang="ru-RU"/>
        </a:p>
      </dgm:t>
    </dgm:pt>
    <dgm:pt modelId="{9FD4E1E4-E2CB-43B5-A77C-E0431327788A}" type="sibTrans" cxnId="{EAF6E73C-334E-42A7-A325-096D7834B090}">
      <dgm:prSet/>
      <dgm:spPr/>
      <dgm:t>
        <a:bodyPr/>
        <a:lstStyle/>
        <a:p>
          <a:endParaRPr lang="ru-RU"/>
        </a:p>
      </dgm:t>
    </dgm:pt>
    <dgm:pt modelId="{C300E21C-8795-4231-A8A8-30B04590E3C1}">
      <dgm:prSet phldrT="[Text]" custT="1"/>
      <dgm:spPr/>
      <dgm:t>
        <a:bodyPr/>
        <a:lstStyle/>
        <a:p>
          <a:r>
            <a:rPr lang="en-GB" sz="1800" dirty="0"/>
            <a:t>Cultivar Name – 66 items</a:t>
          </a:r>
          <a:endParaRPr lang="ru-RU" sz="1800" dirty="0"/>
        </a:p>
      </dgm:t>
    </dgm:pt>
    <dgm:pt modelId="{A9A48957-E4B0-49C6-AD41-D840F1558670}" type="parTrans" cxnId="{0C0890BC-BB62-40D0-A44E-D250F6B423CB}">
      <dgm:prSet/>
      <dgm:spPr/>
      <dgm:t>
        <a:bodyPr/>
        <a:lstStyle/>
        <a:p>
          <a:endParaRPr lang="ru-RU"/>
        </a:p>
      </dgm:t>
    </dgm:pt>
    <dgm:pt modelId="{0FF5E038-6FE4-4C8E-AF52-CC8F979CE477}" type="sibTrans" cxnId="{0C0890BC-BB62-40D0-A44E-D250F6B423CB}">
      <dgm:prSet/>
      <dgm:spPr/>
      <dgm:t>
        <a:bodyPr/>
        <a:lstStyle/>
        <a:p>
          <a:endParaRPr lang="ru-RU"/>
        </a:p>
      </dgm:t>
    </dgm:pt>
    <dgm:pt modelId="{3599F3BC-A972-4FFC-B55F-3C86B12D6749}">
      <dgm:prSet phldrT="[Text]" custT="1"/>
      <dgm:spPr/>
      <dgm:t>
        <a:bodyPr/>
        <a:lstStyle/>
        <a:p>
          <a:r>
            <a:rPr lang="en-US" sz="1000" dirty="0"/>
            <a:t>07 Helleborus ‘Yellow Lady’</a:t>
          </a:r>
          <a:endParaRPr lang="ru-RU" sz="1000" dirty="0"/>
        </a:p>
      </dgm:t>
    </dgm:pt>
    <dgm:pt modelId="{F2BCEF0E-E07F-4745-A59F-FB96B540CC97}" type="parTrans" cxnId="{B6790D5C-6D68-4036-8683-DB7CAAFCDEF2}">
      <dgm:prSet/>
      <dgm:spPr/>
      <dgm:t>
        <a:bodyPr/>
        <a:lstStyle/>
        <a:p>
          <a:endParaRPr lang="ru-RU" sz="2400"/>
        </a:p>
      </dgm:t>
    </dgm:pt>
    <dgm:pt modelId="{ED7FA303-FD35-464C-A080-C73CF4A8E01D}" type="sibTrans" cxnId="{B6790D5C-6D68-4036-8683-DB7CAAFCDEF2}">
      <dgm:prSet/>
      <dgm:spPr/>
      <dgm:t>
        <a:bodyPr/>
        <a:lstStyle/>
        <a:p>
          <a:endParaRPr lang="ru-RU"/>
        </a:p>
      </dgm:t>
    </dgm:pt>
    <dgm:pt modelId="{5EEBC648-027D-4574-9314-6BAA71ACA9C1}">
      <dgm:prSet phldrT="[Text]" custT="1"/>
      <dgm:spPr/>
      <dgm:t>
        <a:bodyPr vert="vert270"/>
        <a:lstStyle/>
        <a:p>
          <a:r>
            <a:rPr lang="en-GB" sz="1000" dirty="0"/>
            <a:t>…..</a:t>
          </a:r>
          <a:endParaRPr lang="ru-RU" sz="1000" dirty="0"/>
        </a:p>
      </dgm:t>
    </dgm:pt>
    <dgm:pt modelId="{3AF20A2C-AF11-468D-8C42-7BD097362EA6}" type="parTrans" cxnId="{97E8C494-6AA3-4F48-BC9A-8A40D4E6490A}">
      <dgm:prSet/>
      <dgm:spPr/>
      <dgm:t>
        <a:bodyPr/>
        <a:lstStyle/>
        <a:p>
          <a:endParaRPr lang="ru-RU" sz="2400"/>
        </a:p>
      </dgm:t>
    </dgm:pt>
    <dgm:pt modelId="{105B40CF-49FF-4982-B14D-DB499923B51E}" type="sibTrans" cxnId="{97E8C494-6AA3-4F48-BC9A-8A40D4E6490A}">
      <dgm:prSet/>
      <dgm:spPr/>
      <dgm:t>
        <a:bodyPr/>
        <a:lstStyle/>
        <a:p>
          <a:endParaRPr lang="ru-RU"/>
        </a:p>
      </dgm:t>
    </dgm:pt>
    <dgm:pt modelId="{D5E340D2-7FAC-468D-A6BD-B4A9F3273986}">
      <dgm:prSet phldrT="[Text]" custT="1"/>
      <dgm:spPr/>
      <dgm:t>
        <a:bodyPr/>
        <a:lstStyle/>
        <a:p>
          <a:r>
            <a:rPr lang="en-GB" sz="1000" dirty="0"/>
            <a:t>…….</a:t>
          </a:r>
          <a:endParaRPr lang="ru-RU" sz="1000" dirty="0"/>
        </a:p>
      </dgm:t>
    </dgm:pt>
    <dgm:pt modelId="{9CC4FF16-1250-4A9E-B4CE-E424B6AB545F}" type="parTrans" cxnId="{794EA48F-5D92-4523-B22E-C334123D9FD8}">
      <dgm:prSet/>
      <dgm:spPr/>
      <dgm:t>
        <a:bodyPr/>
        <a:lstStyle/>
        <a:p>
          <a:endParaRPr lang="ru-RU" sz="2400"/>
        </a:p>
      </dgm:t>
    </dgm:pt>
    <dgm:pt modelId="{C852D20A-1BDD-4370-AC3D-D254263DE2AD}" type="sibTrans" cxnId="{794EA48F-5D92-4523-B22E-C334123D9FD8}">
      <dgm:prSet/>
      <dgm:spPr/>
      <dgm:t>
        <a:bodyPr/>
        <a:lstStyle/>
        <a:p>
          <a:endParaRPr lang="ru-RU"/>
        </a:p>
      </dgm:t>
    </dgm:pt>
    <dgm:pt modelId="{44323496-A583-4C87-9F95-B1FF17E00FE3}">
      <dgm:prSet phldrT="[Text]" custT="1"/>
      <dgm:spPr/>
      <dgm:t>
        <a:bodyPr/>
        <a:lstStyle/>
        <a:p>
          <a:r>
            <a:rPr lang="en-GB" sz="2000" dirty="0"/>
            <a:t>Photo files – 1501 items</a:t>
          </a:r>
          <a:endParaRPr lang="ru-RU" sz="2000" dirty="0"/>
        </a:p>
      </dgm:t>
    </dgm:pt>
    <dgm:pt modelId="{CDC19262-D18B-424E-81A7-6309901B1B01}" type="parTrans" cxnId="{F97E19FF-491A-4DC7-98FB-6D321F91C66F}">
      <dgm:prSet/>
      <dgm:spPr/>
      <dgm:t>
        <a:bodyPr/>
        <a:lstStyle/>
        <a:p>
          <a:endParaRPr lang="ru-RU"/>
        </a:p>
      </dgm:t>
    </dgm:pt>
    <dgm:pt modelId="{25CAAA6B-BC88-4F22-93D8-FD0E2203BB1B}" type="sibTrans" cxnId="{F97E19FF-491A-4DC7-98FB-6D321F91C66F}">
      <dgm:prSet/>
      <dgm:spPr/>
      <dgm:t>
        <a:bodyPr/>
        <a:lstStyle/>
        <a:p>
          <a:endParaRPr lang="ru-RU"/>
        </a:p>
      </dgm:t>
    </dgm:pt>
    <dgm:pt modelId="{BFB0FF1B-3212-4A1E-902E-77006975409A}">
      <dgm:prSet phldrT="[Text]" custT="1"/>
      <dgm:spPr/>
      <dgm:t>
        <a:bodyPr/>
        <a:lstStyle/>
        <a:p>
          <a:r>
            <a:rPr lang="en-GB" sz="1000" dirty="0"/>
            <a:t>…..</a:t>
          </a:r>
          <a:endParaRPr lang="ru-RU" sz="1000" dirty="0"/>
        </a:p>
      </dgm:t>
    </dgm:pt>
    <dgm:pt modelId="{FF28A474-EA82-4B16-A11B-1C4C0730F0EB}" type="parTrans" cxnId="{9370B354-BC53-4995-8400-15388934B5F6}">
      <dgm:prSet/>
      <dgm:spPr/>
      <dgm:t>
        <a:bodyPr/>
        <a:lstStyle/>
        <a:p>
          <a:endParaRPr lang="ru-RU" sz="2400"/>
        </a:p>
      </dgm:t>
    </dgm:pt>
    <dgm:pt modelId="{DA0D27B4-43BE-46E2-99B8-E47C432BEC2C}" type="sibTrans" cxnId="{9370B354-BC53-4995-8400-15388934B5F6}">
      <dgm:prSet/>
      <dgm:spPr/>
      <dgm:t>
        <a:bodyPr/>
        <a:lstStyle/>
        <a:p>
          <a:endParaRPr lang="ru-RU"/>
        </a:p>
      </dgm:t>
    </dgm:pt>
    <dgm:pt modelId="{30F88F96-E1EE-46DE-ACE7-29CE031183C5}">
      <dgm:prSet phldrT="[Text]" custT="1"/>
      <dgm:spPr/>
      <dgm:t>
        <a:bodyPr vert="vert270"/>
        <a:lstStyle/>
        <a:p>
          <a:r>
            <a:rPr lang="nn-NO" sz="1000" dirty="0"/>
            <a:t>Helleborus ‘Anna’s Red’ 0001.jpg</a:t>
          </a:r>
          <a:endParaRPr lang="ru-RU" sz="1000" dirty="0"/>
        </a:p>
      </dgm:t>
    </dgm:pt>
    <dgm:pt modelId="{F30C0E86-2122-4830-AAA5-1E0EFF5C01A2}" type="parTrans" cxnId="{E925DB0F-FEBC-4CB2-AF62-85D784A46F96}">
      <dgm:prSet/>
      <dgm:spPr/>
      <dgm:t>
        <a:bodyPr/>
        <a:lstStyle/>
        <a:p>
          <a:endParaRPr lang="ru-RU" sz="2400"/>
        </a:p>
      </dgm:t>
    </dgm:pt>
    <dgm:pt modelId="{2225D24F-6F46-413C-9B76-DD6F2F5EDE2F}" type="sibTrans" cxnId="{E925DB0F-FEBC-4CB2-AF62-85D784A46F96}">
      <dgm:prSet/>
      <dgm:spPr/>
      <dgm:t>
        <a:bodyPr/>
        <a:lstStyle/>
        <a:p>
          <a:endParaRPr lang="ru-RU"/>
        </a:p>
      </dgm:t>
    </dgm:pt>
    <dgm:pt modelId="{D07DE5C2-0454-4D5B-82A2-3F3062468AAB}">
      <dgm:prSet phldrT="[Text]" custT="1"/>
      <dgm:spPr/>
      <dgm:t>
        <a:bodyPr vert="vert270"/>
        <a:lstStyle/>
        <a:p>
          <a:r>
            <a:rPr lang="en-GB" sz="1000" dirty="0"/>
            <a:t>…..</a:t>
          </a:r>
          <a:endParaRPr lang="ru-RU" sz="1000" dirty="0"/>
        </a:p>
      </dgm:t>
    </dgm:pt>
    <dgm:pt modelId="{EDF6BD26-08BD-43D2-A1E7-6E03B57B3983}" type="parTrans" cxnId="{B48E7654-3816-456B-AFC4-49D37454A852}">
      <dgm:prSet/>
      <dgm:spPr/>
      <dgm:t>
        <a:bodyPr/>
        <a:lstStyle/>
        <a:p>
          <a:endParaRPr lang="ru-RU" sz="2400"/>
        </a:p>
      </dgm:t>
    </dgm:pt>
    <dgm:pt modelId="{32244129-48CB-4D47-92DE-B1F154E9B13A}" type="sibTrans" cxnId="{B48E7654-3816-456B-AFC4-49D37454A852}">
      <dgm:prSet/>
      <dgm:spPr/>
      <dgm:t>
        <a:bodyPr/>
        <a:lstStyle/>
        <a:p>
          <a:endParaRPr lang="ru-RU"/>
        </a:p>
      </dgm:t>
    </dgm:pt>
    <dgm:pt modelId="{0932816E-0BCC-4C64-AE0A-D5CDB9FC5DC5}">
      <dgm:prSet custT="1"/>
      <dgm:spPr/>
      <dgm:t>
        <a:bodyPr vert="vert270"/>
        <a:lstStyle/>
        <a:p>
          <a:r>
            <a:rPr lang="en-US" sz="1000" dirty="0"/>
            <a:t>Helleborus ‘Yellow Lady’ 0001.jpg</a:t>
          </a:r>
          <a:endParaRPr lang="ru-RU" sz="1000" dirty="0"/>
        </a:p>
      </dgm:t>
    </dgm:pt>
    <dgm:pt modelId="{B6009EC3-2CAC-4908-B70D-3A5E982AE8BF}" type="parTrans" cxnId="{2550BC30-6FBE-42EE-A20A-74DD97D0822C}">
      <dgm:prSet/>
      <dgm:spPr/>
      <dgm:t>
        <a:bodyPr/>
        <a:lstStyle/>
        <a:p>
          <a:endParaRPr lang="ru-RU" sz="2400"/>
        </a:p>
      </dgm:t>
    </dgm:pt>
    <dgm:pt modelId="{E4BB4AD8-A0D8-4556-91E7-28260F323473}" type="sibTrans" cxnId="{2550BC30-6FBE-42EE-A20A-74DD97D0822C}">
      <dgm:prSet/>
      <dgm:spPr/>
      <dgm:t>
        <a:bodyPr/>
        <a:lstStyle/>
        <a:p>
          <a:endParaRPr lang="ru-RU"/>
        </a:p>
      </dgm:t>
    </dgm:pt>
    <dgm:pt modelId="{DBBC379E-ABA5-4984-8B4B-BA5A021CDE37}">
      <dgm:prSet custT="1"/>
      <dgm:spPr/>
      <dgm:t>
        <a:bodyPr vert="vert270"/>
        <a:lstStyle/>
        <a:p>
          <a:r>
            <a:rPr lang="en-US" sz="1000" dirty="0"/>
            <a:t>Helleborus ‘Yellow Lady’ 0002.jpg</a:t>
          </a:r>
          <a:endParaRPr lang="ru-RU" sz="1000" dirty="0"/>
        </a:p>
      </dgm:t>
    </dgm:pt>
    <dgm:pt modelId="{0763CCAA-A2F8-44B7-A3B2-4392A043A02B}" type="parTrans" cxnId="{31335EAE-3B34-4AB5-BF9A-B241FC2991EF}">
      <dgm:prSet/>
      <dgm:spPr/>
      <dgm:t>
        <a:bodyPr/>
        <a:lstStyle/>
        <a:p>
          <a:endParaRPr lang="ru-RU" sz="2400"/>
        </a:p>
      </dgm:t>
    </dgm:pt>
    <dgm:pt modelId="{B7C01AD3-FE32-47F3-AD7F-6C92B3E3EAC9}" type="sibTrans" cxnId="{31335EAE-3B34-4AB5-BF9A-B241FC2991EF}">
      <dgm:prSet/>
      <dgm:spPr/>
      <dgm:t>
        <a:bodyPr/>
        <a:lstStyle/>
        <a:p>
          <a:endParaRPr lang="ru-RU"/>
        </a:p>
      </dgm:t>
    </dgm:pt>
    <dgm:pt modelId="{3D63009C-F9D6-443A-8187-2E29086CF143}">
      <dgm:prSet custT="1"/>
      <dgm:spPr/>
      <dgm:t>
        <a:bodyPr vert="vert270"/>
        <a:lstStyle/>
        <a:p>
          <a:r>
            <a:rPr lang="nn-NO" sz="1000" dirty="0"/>
            <a:t>Helleborus ‘Anna’s Red’ 0002.jpg</a:t>
          </a:r>
          <a:endParaRPr lang="ru-RU" sz="1000" dirty="0"/>
        </a:p>
      </dgm:t>
    </dgm:pt>
    <dgm:pt modelId="{996686DC-36F6-4DFE-87E5-C47580CC0FD6}" type="parTrans" cxnId="{A34567E7-D809-48FF-B078-728B2CF480B0}">
      <dgm:prSet/>
      <dgm:spPr/>
      <dgm:t>
        <a:bodyPr/>
        <a:lstStyle/>
        <a:p>
          <a:endParaRPr lang="ru-RU" sz="2400"/>
        </a:p>
      </dgm:t>
    </dgm:pt>
    <dgm:pt modelId="{D838EB73-BDD3-4F50-8147-772EC9CC72C7}" type="sibTrans" cxnId="{A34567E7-D809-48FF-B078-728B2CF480B0}">
      <dgm:prSet/>
      <dgm:spPr/>
      <dgm:t>
        <a:bodyPr/>
        <a:lstStyle/>
        <a:p>
          <a:endParaRPr lang="ru-RU"/>
        </a:p>
      </dgm:t>
    </dgm:pt>
    <dgm:pt modelId="{8F920F4C-D764-4D15-BCB7-AAB5D05039C2}">
      <dgm:prSet phldrT="[Text]" custT="1"/>
      <dgm:spPr/>
      <dgm:t>
        <a:bodyPr vert="vert270"/>
        <a:lstStyle/>
        <a:p>
          <a:r>
            <a:rPr lang="en-GB" sz="1000" dirty="0"/>
            <a:t>Dahlia ‘Akita’ 0001.jpg</a:t>
          </a:r>
          <a:endParaRPr lang="ru-RU" sz="1000" dirty="0"/>
        </a:p>
      </dgm:t>
    </dgm:pt>
    <dgm:pt modelId="{6E9073EB-8B56-4083-9910-125FB97B88E2}" type="parTrans" cxnId="{2DF68EFF-4082-4972-AD89-90480D5727FF}">
      <dgm:prSet/>
      <dgm:spPr/>
      <dgm:t>
        <a:bodyPr/>
        <a:lstStyle/>
        <a:p>
          <a:endParaRPr lang="ru-RU"/>
        </a:p>
      </dgm:t>
    </dgm:pt>
    <dgm:pt modelId="{46EE10BE-4DEC-4DE3-8633-6B93AB7AF41D}" type="sibTrans" cxnId="{2DF68EFF-4082-4972-AD89-90480D5727FF}">
      <dgm:prSet/>
      <dgm:spPr/>
      <dgm:t>
        <a:bodyPr/>
        <a:lstStyle/>
        <a:p>
          <a:endParaRPr lang="ru-RU"/>
        </a:p>
      </dgm:t>
    </dgm:pt>
    <dgm:pt modelId="{9277B5A2-520D-4717-AD42-C4693306770A}">
      <dgm:prSet phldrT="[Text]" custT="1"/>
      <dgm:spPr/>
      <dgm:t>
        <a:bodyPr vert="vert270"/>
        <a:lstStyle/>
        <a:p>
          <a:r>
            <a:rPr lang="en-GB" sz="1000" dirty="0"/>
            <a:t>Dalia ‘</a:t>
          </a:r>
          <a:r>
            <a:rPr lang="en-US" sz="1000" dirty="0"/>
            <a:t>White Aster</a:t>
          </a:r>
          <a:r>
            <a:rPr lang="en-GB" sz="1000" dirty="0"/>
            <a:t>’ 0001.jpg</a:t>
          </a:r>
          <a:endParaRPr lang="ru-RU" sz="1000" dirty="0"/>
        </a:p>
      </dgm:t>
    </dgm:pt>
    <dgm:pt modelId="{6835D56E-85D0-4875-A61E-A5BEE65934A2}" type="parTrans" cxnId="{B0155B3B-EB99-48EA-B0A5-DDA869CA5AD8}">
      <dgm:prSet/>
      <dgm:spPr/>
      <dgm:t>
        <a:bodyPr/>
        <a:lstStyle/>
        <a:p>
          <a:endParaRPr lang="ru-RU"/>
        </a:p>
      </dgm:t>
    </dgm:pt>
    <dgm:pt modelId="{CB84594F-B20B-4CC3-B8D9-1439AB9DDD2F}" type="sibTrans" cxnId="{B0155B3B-EB99-48EA-B0A5-DDA869CA5AD8}">
      <dgm:prSet/>
      <dgm:spPr/>
      <dgm:t>
        <a:bodyPr/>
        <a:lstStyle/>
        <a:p>
          <a:endParaRPr lang="ru-RU"/>
        </a:p>
      </dgm:t>
    </dgm:pt>
    <dgm:pt modelId="{ABA8E401-EFD3-45BF-9E14-3AC4EF4D1513}">
      <dgm:prSet phldrT="[Text]" custT="1"/>
      <dgm:spPr/>
      <dgm:t>
        <a:bodyPr vert="vert270"/>
        <a:lstStyle/>
        <a:p>
          <a:r>
            <a:rPr lang="en-GB" sz="1000" dirty="0"/>
            <a:t>Dahlia ‘Akita’ 0002.jpg</a:t>
          </a:r>
          <a:endParaRPr lang="ru-RU" sz="1000" dirty="0"/>
        </a:p>
      </dgm:t>
    </dgm:pt>
    <dgm:pt modelId="{4B24E6B6-D9E0-48E0-8AC0-ACF2D2352387}" type="parTrans" cxnId="{336BE932-B1C4-4D2D-A369-7BE7294F32D9}">
      <dgm:prSet/>
      <dgm:spPr/>
      <dgm:t>
        <a:bodyPr/>
        <a:lstStyle/>
        <a:p>
          <a:endParaRPr lang="ru-RU"/>
        </a:p>
      </dgm:t>
    </dgm:pt>
    <dgm:pt modelId="{8C724C7B-6FB7-4F1C-8E5D-EB8550FCB97D}" type="sibTrans" cxnId="{336BE932-B1C4-4D2D-A369-7BE7294F32D9}">
      <dgm:prSet/>
      <dgm:spPr/>
      <dgm:t>
        <a:bodyPr/>
        <a:lstStyle/>
        <a:p>
          <a:endParaRPr lang="ru-RU"/>
        </a:p>
      </dgm:t>
    </dgm:pt>
    <dgm:pt modelId="{D4379679-FF54-4EA9-BE81-82DC4EC281A3}">
      <dgm:prSet phldrT="[Text]" custT="1"/>
      <dgm:spPr/>
      <dgm:t>
        <a:bodyPr vert="vert270"/>
        <a:lstStyle/>
        <a:p>
          <a:r>
            <a:rPr lang="en-GB" sz="1000" dirty="0"/>
            <a:t>Dalia ‘</a:t>
          </a:r>
          <a:r>
            <a:rPr lang="en-US" sz="1000" dirty="0"/>
            <a:t>White Aster</a:t>
          </a:r>
          <a:r>
            <a:rPr lang="en-GB" sz="1000" dirty="0"/>
            <a:t>’ 0002.jpg</a:t>
          </a:r>
          <a:endParaRPr lang="ru-RU" sz="1000" dirty="0"/>
        </a:p>
      </dgm:t>
    </dgm:pt>
    <dgm:pt modelId="{2BAE6398-2132-46C7-A3B4-A0C1A14EA560}" type="parTrans" cxnId="{9C7C4894-754E-4C81-8708-1318061276DD}">
      <dgm:prSet/>
      <dgm:spPr/>
      <dgm:t>
        <a:bodyPr/>
        <a:lstStyle/>
        <a:p>
          <a:endParaRPr lang="ru-RU"/>
        </a:p>
      </dgm:t>
    </dgm:pt>
    <dgm:pt modelId="{B30228F5-FF1B-4AF1-BF05-B269EC6F4691}" type="sibTrans" cxnId="{9C7C4894-754E-4C81-8708-1318061276DD}">
      <dgm:prSet/>
      <dgm:spPr/>
      <dgm:t>
        <a:bodyPr/>
        <a:lstStyle/>
        <a:p>
          <a:endParaRPr lang="ru-RU"/>
        </a:p>
      </dgm:t>
    </dgm:pt>
    <dgm:pt modelId="{A1B8FECB-D36E-4D94-858C-1D7E9FAAC105}" type="pres">
      <dgm:prSet presAssocID="{00DDB5C7-3F6E-4269-9C8F-E18673E70DF8}" presName="mainComposite" presStyleCnt="0">
        <dgm:presLayoutVars>
          <dgm:chPref val="1"/>
          <dgm:dir/>
          <dgm:animOne val="branch"/>
          <dgm:animLvl val="lvl"/>
          <dgm:resizeHandles val="exact"/>
        </dgm:presLayoutVars>
      </dgm:prSet>
      <dgm:spPr/>
    </dgm:pt>
    <dgm:pt modelId="{7C895CF2-6D74-42BF-9DDA-57E6E02A3CA8}" type="pres">
      <dgm:prSet presAssocID="{00DDB5C7-3F6E-4269-9C8F-E18673E70DF8}" presName="hierFlow" presStyleCnt="0"/>
      <dgm:spPr/>
    </dgm:pt>
    <dgm:pt modelId="{DF7435E0-9A26-4FEE-A99F-8C6C26BDCDE4}" type="pres">
      <dgm:prSet presAssocID="{00DDB5C7-3F6E-4269-9C8F-E18673E70DF8}" presName="firstBuf" presStyleCnt="0"/>
      <dgm:spPr/>
    </dgm:pt>
    <dgm:pt modelId="{C8BBD40E-1407-4A23-AF8A-D0A09B3E2E5D}" type="pres">
      <dgm:prSet presAssocID="{00DDB5C7-3F6E-4269-9C8F-E18673E70DF8}" presName="hierChild1" presStyleCnt="0">
        <dgm:presLayoutVars>
          <dgm:chPref val="1"/>
          <dgm:animOne val="branch"/>
          <dgm:animLvl val="lvl"/>
        </dgm:presLayoutVars>
      </dgm:prSet>
      <dgm:spPr/>
    </dgm:pt>
    <dgm:pt modelId="{E6DECD08-2E39-43C1-9665-0EF4C8919BD9}" type="pres">
      <dgm:prSet presAssocID="{3B482FAF-CF90-4FB4-98AC-563466F68699}" presName="Name14" presStyleCnt="0"/>
      <dgm:spPr/>
    </dgm:pt>
    <dgm:pt modelId="{D456BFD6-B7EA-4B5D-84E0-6C23AD5D407C}" type="pres">
      <dgm:prSet presAssocID="{3B482FAF-CF90-4FB4-98AC-563466F68699}" presName="level1Shape" presStyleLbl="node0" presStyleIdx="0" presStyleCnt="1" custScaleX="458702">
        <dgm:presLayoutVars>
          <dgm:chPref val="3"/>
        </dgm:presLayoutVars>
      </dgm:prSet>
      <dgm:spPr/>
    </dgm:pt>
    <dgm:pt modelId="{51316ACA-9FB9-4CF4-B8F8-FAED35C75928}" type="pres">
      <dgm:prSet presAssocID="{3B482FAF-CF90-4FB4-98AC-563466F68699}" presName="hierChild2" presStyleCnt="0"/>
      <dgm:spPr/>
    </dgm:pt>
    <dgm:pt modelId="{11D30774-37CF-4707-9CD2-7FF3147E9400}" type="pres">
      <dgm:prSet presAssocID="{3BD88207-C28B-4C8C-B734-4DAB2C49E05E}" presName="Name19" presStyleLbl="parChTrans1D2" presStyleIdx="0" presStyleCnt="2"/>
      <dgm:spPr/>
    </dgm:pt>
    <dgm:pt modelId="{884EF346-981F-44F6-BB69-912681582230}" type="pres">
      <dgm:prSet presAssocID="{5E5BD9E4-14B5-46DF-A8AF-73CF3F9283B5}" presName="Name21" presStyleCnt="0"/>
      <dgm:spPr/>
    </dgm:pt>
    <dgm:pt modelId="{F9B38A26-D3EB-4E25-A6DD-FAF7C963973B}" type="pres">
      <dgm:prSet presAssocID="{5E5BD9E4-14B5-46DF-A8AF-73CF3F9283B5}" presName="level2Shape" presStyleLbl="node2" presStyleIdx="0" presStyleCnt="2" custScaleX="146926"/>
      <dgm:spPr/>
    </dgm:pt>
    <dgm:pt modelId="{688CCC50-7E74-4C5F-9D70-D9A4023F817A}" type="pres">
      <dgm:prSet presAssocID="{5E5BD9E4-14B5-46DF-A8AF-73CF3F9283B5}" presName="hierChild3" presStyleCnt="0"/>
      <dgm:spPr/>
    </dgm:pt>
    <dgm:pt modelId="{C31DBED0-9AC7-4A5C-95F0-854D24FBA128}" type="pres">
      <dgm:prSet presAssocID="{336440C1-157A-4D7E-B1B9-8285A5A37E70}" presName="Name19" presStyleLbl="parChTrans1D3" presStyleIdx="0" presStyleCnt="6"/>
      <dgm:spPr/>
    </dgm:pt>
    <dgm:pt modelId="{59E830B4-A83F-467E-B247-BB86BB1E40A2}" type="pres">
      <dgm:prSet presAssocID="{B1AEF0D1-A948-42C1-9487-277C7719ABF6}" presName="Name21" presStyleCnt="0"/>
      <dgm:spPr/>
    </dgm:pt>
    <dgm:pt modelId="{D458231B-527A-4CFD-9E62-F77F718793B1}" type="pres">
      <dgm:prSet presAssocID="{B1AEF0D1-A948-42C1-9487-277C7719ABF6}" presName="level2Shape" presStyleLbl="node3" presStyleIdx="0" presStyleCnt="6" custScaleX="200466"/>
      <dgm:spPr/>
    </dgm:pt>
    <dgm:pt modelId="{965589EC-2BF4-45F3-8A6D-F029EF99FBB4}" type="pres">
      <dgm:prSet presAssocID="{B1AEF0D1-A948-42C1-9487-277C7719ABF6}" presName="hierChild3" presStyleCnt="0"/>
      <dgm:spPr/>
    </dgm:pt>
    <dgm:pt modelId="{86C976ED-90B9-43EA-AB26-D71DB19FDC71}" type="pres">
      <dgm:prSet presAssocID="{6E9073EB-8B56-4083-9910-125FB97B88E2}" presName="Name19" presStyleLbl="parChTrans1D4" presStyleIdx="0" presStyleCnt="10"/>
      <dgm:spPr/>
    </dgm:pt>
    <dgm:pt modelId="{7BEE7817-846B-4339-A308-4108690AEAE6}" type="pres">
      <dgm:prSet presAssocID="{8F920F4C-D764-4D15-BCB7-AAB5D05039C2}" presName="Name21" presStyleCnt="0"/>
      <dgm:spPr/>
    </dgm:pt>
    <dgm:pt modelId="{832A7863-FC58-4692-ACFC-92C6995350F0}" type="pres">
      <dgm:prSet presAssocID="{8F920F4C-D764-4D15-BCB7-AAB5D05039C2}" presName="level2Shape" presStyleLbl="node4" presStyleIdx="0" presStyleCnt="10" custScaleX="101688" custScaleY="711814"/>
      <dgm:spPr/>
    </dgm:pt>
    <dgm:pt modelId="{A0F6F6A9-26DF-442E-8931-9B28A9431C17}" type="pres">
      <dgm:prSet presAssocID="{8F920F4C-D764-4D15-BCB7-AAB5D05039C2}" presName="hierChild3" presStyleCnt="0"/>
      <dgm:spPr/>
    </dgm:pt>
    <dgm:pt modelId="{7AF45427-5EAF-4FB0-BF9B-D1D7ADE15405}" type="pres">
      <dgm:prSet presAssocID="{4B24E6B6-D9E0-48E0-8AC0-ACF2D2352387}" presName="Name19" presStyleLbl="parChTrans1D4" presStyleIdx="1" presStyleCnt="10"/>
      <dgm:spPr/>
    </dgm:pt>
    <dgm:pt modelId="{DDDFB902-DD58-4E39-A12E-29E13DA88FF0}" type="pres">
      <dgm:prSet presAssocID="{ABA8E401-EFD3-45BF-9E14-3AC4EF4D1513}" presName="Name21" presStyleCnt="0"/>
      <dgm:spPr/>
    </dgm:pt>
    <dgm:pt modelId="{084C9D71-DB21-4E28-BC7E-73761C6ADD81}" type="pres">
      <dgm:prSet presAssocID="{ABA8E401-EFD3-45BF-9E14-3AC4EF4D1513}" presName="level2Shape" presStyleLbl="node4" presStyleIdx="1" presStyleCnt="10" custScaleX="101688" custScaleY="711814"/>
      <dgm:spPr/>
    </dgm:pt>
    <dgm:pt modelId="{5FD38665-15D4-4A9A-9DBA-890400534200}" type="pres">
      <dgm:prSet presAssocID="{ABA8E401-EFD3-45BF-9E14-3AC4EF4D1513}" presName="hierChild3" presStyleCnt="0"/>
      <dgm:spPr/>
    </dgm:pt>
    <dgm:pt modelId="{69DB56A5-5CD1-46BB-A12B-087E1F114767}" type="pres">
      <dgm:prSet presAssocID="{FF28A474-EA82-4B16-A11B-1C4C0730F0EB}" presName="Name19" presStyleLbl="parChTrans1D3" presStyleIdx="1" presStyleCnt="6"/>
      <dgm:spPr/>
    </dgm:pt>
    <dgm:pt modelId="{D88DF18D-80B8-4F06-A3FA-5A3C47480E36}" type="pres">
      <dgm:prSet presAssocID="{BFB0FF1B-3212-4A1E-902E-77006975409A}" presName="Name21" presStyleCnt="0"/>
      <dgm:spPr/>
    </dgm:pt>
    <dgm:pt modelId="{EBB9ED17-5538-4932-9FF3-7D52F5E09B74}" type="pres">
      <dgm:prSet presAssocID="{BFB0FF1B-3212-4A1E-902E-77006975409A}" presName="level2Shape" presStyleLbl="node3" presStyleIdx="1" presStyleCnt="6"/>
      <dgm:spPr/>
    </dgm:pt>
    <dgm:pt modelId="{444BDDA5-22A5-44C4-9E9C-C95386CD880C}" type="pres">
      <dgm:prSet presAssocID="{BFB0FF1B-3212-4A1E-902E-77006975409A}" presName="hierChild3" presStyleCnt="0"/>
      <dgm:spPr/>
    </dgm:pt>
    <dgm:pt modelId="{7BA27E00-0909-4C2D-BD89-D795A64A7F26}" type="pres">
      <dgm:prSet presAssocID="{3AF20A2C-AF11-468D-8C42-7BD097362EA6}" presName="Name19" presStyleLbl="parChTrans1D4" presStyleIdx="2" presStyleCnt="10"/>
      <dgm:spPr/>
    </dgm:pt>
    <dgm:pt modelId="{3A7EC979-BAAD-49CD-99A7-66D9EE3A2B93}" type="pres">
      <dgm:prSet presAssocID="{5EEBC648-027D-4574-9314-6BAA71ACA9C1}" presName="Name21" presStyleCnt="0"/>
      <dgm:spPr/>
    </dgm:pt>
    <dgm:pt modelId="{373F66A1-2929-4A08-9C65-B9CD780D49C2}" type="pres">
      <dgm:prSet presAssocID="{5EEBC648-027D-4574-9314-6BAA71ACA9C1}" presName="level2Shape" presStyleLbl="node4" presStyleIdx="2" presStyleCnt="10" custScaleX="100987" custScaleY="706911"/>
      <dgm:spPr/>
    </dgm:pt>
    <dgm:pt modelId="{01FB5341-D949-4850-B867-165C69ADF3FD}" type="pres">
      <dgm:prSet presAssocID="{5EEBC648-027D-4574-9314-6BAA71ACA9C1}" presName="hierChild3" presStyleCnt="0"/>
      <dgm:spPr/>
    </dgm:pt>
    <dgm:pt modelId="{55F43ABC-DE11-4074-B21B-D52C71E74B98}" type="pres">
      <dgm:prSet presAssocID="{579A20CE-6F96-4EE5-B572-C08A84178059}" presName="Name19" presStyleLbl="parChTrans1D3" presStyleIdx="2" presStyleCnt="6"/>
      <dgm:spPr/>
    </dgm:pt>
    <dgm:pt modelId="{C7A9F416-9274-4975-A7BA-B00451B8ED5E}" type="pres">
      <dgm:prSet presAssocID="{2E804CC7-F822-47D6-A759-2711F20CB439}" presName="Name21" presStyleCnt="0"/>
      <dgm:spPr/>
    </dgm:pt>
    <dgm:pt modelId="{B3B4BEE8-B449-4A12-A81B-938E693120DD}" type="pres">
      <dgm:prSet presAssocID="{2E804CC7-F822-47D6-A759-2711F20CB439}" presName="level2Shape" presStyleLbl="node3" presStyleIdx="2" presStyleCnt="6" custScaleX="196567"/>
      <dgm:spPr/>
    </dgm:pt>
    <dgm:pt modelId="{9A22F345-9D47-4C70-A999-6FA8FD3A77C4}" type="pres">
      <dgm:prSet presAssocID="{2E804CC7-F822-47D6-A759-2711F20CB439}" presName="hierChild3" presStyleCnt="0"/>
      <dgm:spPr/>
    </dgm:pt>
    <dgm:pt modelId="{00B2D8C4-9ECB-4255-8235-85A914F9BF73}" type="pres">
      <dgm:prSet presAssocID="{6835D56E-85D0-4875-A61E-A5BEE65934A2}" presName="Name19" presStyleLbl="parChTrans1D4" presStyleIdx="3" presStyleCnt="10"/>
      <dgm:spPr/>
    </dgm:pt>
    <dgm:pt modelId="{D662BB36-8BBB-4FA4-92DB-8448B98D34DF}" type="pres">
      <dgm:prSet presAssocID="{9277B5A2-520D-4717-AD42-C4693306770A}" presName="Name21" presStyleCnt="0"/>
      <dgm:spPr/>
    </dgm:pt>
    <dgm:pt modelId="{121215B5-5D32-4257-8DCA-39AC97D798B8}" type="pres">
      <dgm:prSet presAssocID="{9277B5A2-520D-4717-AD42-C4693306770A}" presName="level2Shape" presStyleLbl="node4" presStyleIdx="3" presStyleCnt="10" custScaleX="101103" custScaleY="707723"/>
      <dgm:spPr/>
    </dgm:pt>
    <dgm:pt modelId="{76DD7E39-96C7-438C-AE8B-0D43B24421ED}" type="pres">
      <dgm:prSet presAssocID="{9277B5A2-520D-4717-AD42-C4693306770A}" presName="hierChild3" presStyleCnt="0"/>
      <dgm:spPr/>
    </dgm:pt>
    <dgm:pt modelId="{05D02819-DB00-4A0C-9685-C3544C6C4858}" type="pres">
      <dgm:prSet presAssocID="{2BAE6398-2132-46C7-A3B4-A0C1A14EA560}" presName="Name19" presStyleLbl="parChTrans1D4" presStyleIdx="4" presStyleCnt="10"/>
      <dgm:spPr/>
    </dgm:pt>
    <dgm:pt modelId="{C1169AC3-EA59-4A3B-A36E-5A533C817CEC}" type="pres">
      <dgm:prSet presAssocID="{D4379679-FF54-4EA9-BE81-82DC4EC281A3}" presName="Name21" presStyleCnt="0"/>
      <dgm:spPr/>
    </dgm:pt>
    <dgm:pt modelId="{234728D4-BFB1-43E7-8065-A349A2F21DC5}" type="pres">
      <dgm:prSet presAssocID="{D4379679-FF54-4EA9-BE81-82DC4EC281A3}" presName="level2Shape" presStyleLbl="node4" presStyleIdx="4" presStyleCnt="10" custFlipHor="1" custScaleX="101220" custScaleY="708538"/>
      <dgm:spPr/>
    </dgm:pt>
    <dgm:pt modelId="{11F6EF39-8EAE-4148-92D5-8C332135E972}" type="pres">
      <dgm:prSet presAssocID="{D4379679-FF54-4EA9-BE81-82DC4EC281A3}" presName="hierChild3" presStyleCnt="0"/>
      <dgm:spPr/>
    </dgm:pt>
    <dgm:pt modelId="{B908BFA6-3E18-4012-9B15-519B60D9822B}" type="pres">
      <dgm:prSet presAssocID="{28CA19E4-6B2B-412C-91BB-CE9E4BA344C7}" presName="Name19" presStyleLbl="parChTrans1D2" presStyleIdx="1" presStyleCnt="2"/>
      <dgm:spPr/>
    </dgm:pt>
    <dgm:pt modelId="{2C0C6668-1D8D-4541-88A5-93DD2279B352}" type="pres">
      <dgm:prSet presAssocID="{F61C1FF0-9845-4EA9-8EFE-200C209BA531}" presName="Name21" presStyleCnt="0"/>
      <dgm:spPr/>
    </dgm:pt>
    <dgm:pt modelId="{84825349-9449-41EE-A538-CEE26484A7BB}" type="pres">
      <dgm:prSet presAssocID="{F61C1FF0-9845-4EA9-8EFE-200C209BA531}" presName="level2Shape" presStyleLbl="node2" presStyleIdx="1" presStyleCnt="2" custScaleX="236158"/>
      <dgm:spPr/>
    </dgm:pt>
    <dgm:pt modelId="{63D24E5C-E0A6-4D82-B9F9-8D067F2B8AEF}" type="pres">
      <dgm:prSet presAssocID="{F61C1FF0-9845-4EA9-8EFE-200C209BA531}" presName="hierChild3" presStyleCnt="0"/>
      <dgm:spPr/>
    </dgm:pt>
    <dgm:pt modelId="{0946A3B2-F509-47C1-B4B3-9A5F5528787A}" type="pres">
      <dgm:prSet presAssocID="{C426C55E-F288-47BD-8BF4-7C5F920AAA64}" presName="Name19" presStyleLbl="parChTrans1D3" presStyleIdx="3" presStyleCnt="6"/>
      <dgm:spPr/>
    </dgm:pt>
    <dgm:pt modelId="{1E9D068D-8242-448C-A6F4-BB0C1970A7EC}" type="pres">
      <dgm:prSet presAssocID="{91C5A3F0-4C2D-478C-8430-517D6F785E4A}" presName="Name21" presStyleCnt="0"/>
      <dgm:spPr/>
    </dgm:pt>
    <dgm:pt modelId="{293FD31B-501C-48D9-B247-DC464F2C754A}" type="pres">
      <dgm:prSet presAssocID="{91C5A3F0-4C2D-478C-8430-517D6F785E4A}" presName="level2Shape" presStyleLbl="node3" presStyleIdx="3" presStyleCnt="6" custScaleX="206270"/>
      <dgm:spPr/>
    </dgm:pt>
    <dgm:pt modelId="{50757050-0C3A-4A26-886D-44057C33DF66}" type="pres">
      <dgm:prSet presAssocID="{91C5A3F0-4C2D-478C-8430-517D6F785E4A}" presName="hierChild3" presStyleCnt="0"/>
      <dgm:spPr/>
    </dgm:pt>
    <dgm:pt modelId="{873F54EC-2B06-4323-9CFE-961659E4B1A6}" type="pres">
      <dgm:prSet presAssocID="{F30C0E86-2122-4830-AAA5-1E0EFF5C01A2}" presName="Name19" presStyleLbl="parChTrans1D4" presStyleIdx="5" presStyleCnt="10"/>
      <dgm:spPr/>
    </dgm:pt>
    <dgm:pt modelId="{3BA908BE-3991-4273-8165-C23321C23683}" type="pres">
      <dgm:prSet presAssocID="{30F88F96-E1EE-46DE-ACE7-29CE031183C5}" presName="Name21" presStyleCnt="0"/>
      <dgm:spPr/>
    </dgm:pt>
    <dgm:pt modelId="{07D358A4-F7D0-44A6-8398-E7338FB56AF0}" type="pres">
      <dgm:prSet presAssocID="{30F88F96-E1EE-46DE-ACE7-29CE031183C5}" presName="level2Shape" presStyleLbl="node4" presStyleIdx="5" presStyleCnt="10" custScaleX="101336" custScaleY="709354"/>
      <dgm:spPr/>
    </dgm:pt>
    <dgm:pt modelId="{10B124F7-04C6-4DBA-802B-CFA12FD76FE6}" type="pres">
      <dgm:prSet presAssocID="{30F88F96-E1EE-46DE-ACE7-29CE031183C5}" presName="hierChild3" presStyleCnt="0"/>
      <dgm:spPr/>
    </dgm:pt>
    <dgm:pt modelId="{318921E7-B50E-47EA-9378-8309BAB7245B}" type="pres">
      <dgm:prSet presAssocID="{996686DC-36F6-4DFE-87E5-C47580CC0FD6}" presName="Name19" presStyleLbl="parChTrans1D4" presStyleIdx="6" presStyleCnt="10"/>
      <dgm:spPr/>
    </dgm:pt>
    <dgm:pt modelId="{55A87E7A-E9CB-439F-81AB-8883AB24392C}" type="pres">
      <dgm:prSet presAssocID="{3D63009C-F9D6-443A-8187-2E29086CF143}" presName="Name21" presStyleCnt="0"/>
      <dgm:spPr/>
    </dgm:pt>
    <dgm:pt modelId="{5C853BB3-57ED-4C4D-A585-5437B5ABC418}" type="pres">
      <dgm:prSet presAssocID="{3D63009C-F9D6-443A-8187-2E29086CF143}" presName="level2Shape" presStyleLbl="node4" presStyleIdx="6" presStyleCnt="10" custScaleX="101453" custScaleY="710172"/>
      <dgm:spPr/>
    </dgm:pt>
    <dgm:pt modelId="{01AECA15-3056-4DA7-91ED-010A335C47FA}" type="pres">
      <dgm:prSet presAssocID="{3D63009C-F9D6-443A-8187-2E29086CF143}" presName="hierChild3" presStyleCnt="0"/>
      <dgm:spPr/>
    </dgm:pt>
    <dgm:pt modelId="{0B5EB245-AEC3-4B48-8349-86796D11A442}" type="pres">
      <dgm:prSet presAssocID="{9CC4FF16-1250-4A9E-B4CE-E424B6AB545F}" presName="Name19" presStyleLbl="parChTrans1D3" presStyleIdx="4" presStyleCnt="6"/>
      <dgm:spPr/>
    </dgm:pt>
    <dgm:pt modelId="{5A59B2E5-64BE-438B-81D8-7B4456A85385}" type="pres">
      <dgm:prSet presAssocID="{D5E340D2-7FAC-468D-A6BD-B4A9F3273986}" presName="Name21" presStyleCnt="0"/>
      <dgm:spPr/>
    </dgm:pt>
    <dgm:pt modelId="{EDA6A79D-B1FE-4609-9B1B-1B394BAEE98C}" type="pres">
      <dgm:prSet presAssocID="{D5E340D2-7FAC-468D-A6BD-B4A9F3273986}" presName="level2Shape" presStyleLbl="node3" presStyleIdx="4" presStyleCnt="6"/>
      <dgm:spPr/>
    </dgm:pt>
    <dgm:pt modelId="{86071889-89A3-4B50-87F3-9E5AE5150827}" type="pres">
      <dgm:prSet presAssocID="{D5E340D2-7FAC-468D-A6BD-B4A9F3273986}" presName="hierChild3" presStyleCnt="0"/>
      <dgm:spPr/>
    </dgm:pt>
    <dgm:pt modelId="{29D36E60-6CA8-4146-A798-E4847FD9FD36}" type="pres">
      <dgm:prSet presAssocID="{EDF6BD26-08BD-43D2-A1E7-6E03B57B3983}" presName="Name19" presStyleLbl="parChTrans1D4" presStyleIdx="7" presStyleCnt="10"/>
      <dgm:spPr/>
    </dgm:pt>
    <dgm:pt modelId="{74363BAD-D889-44AC-8869-6C4822F9ACAB}" type="pres">
      <dgm:prSet presAssocID="{D07DE5C2-0454-4D5B-82A2-3F3062468AAB}" presName="Name21" presStyleCnt="0"/>
      <dgm:spPr/>
    </dgm:pt>
    <dgm:pt modelId="{A0E7813D-58A0-4F51-956D-10F3F92F4DF1}" type="pres">
      <dgm:prSet presAssocID="{D07DE5C2-0454-4D5B-82A2-3F3062468AAB}" presName="level2Shape" presStyleLbl="node4" presStyleIdx="7" presStyleCnt="10" custScaleX="101570" custScaleY="710992"/>
      <dgm:spPr/>
    </dgm:pt>
    <dgm:pt modelId="{33AD597E-DB98-4AA9-82B3-51F8C0D613A5}" type="pres">
      <dgm:prSet presAssocID="{D07DE5C2-0454-4D5B-82A2-3F3062468AAB}" presName="hierChild3" presStyleCnt="0"/>
      <dgm:spPr/>
    </dgm:pt>
    <dgm:pt modelId="{26621588-3864-4CE8-B982-64EB2C1BBEDF}" type="pres">
      <dgm:prSet presAssocID="{F2BCEF0E-E07F-4745-A59F-FB96B540CC97}" presName="Name19" presStyleLbl="parChTrans1D3" presStyleIdx="5" presStyleCnt="6"/>
      <dgm:spPr/>
    </dgm:pt>
    <dgm:pt modelId="{9E95979A-4193-45EF-AAD6-096993FE367D}" type="pres">
      <dgm:prSet presAssocID="{3599F3BC-A972-4FFC-B55F-3C86B12D6749}" presName="Name21" presStyleCnt="0"/>
      <dgm:spPr/>
    </dgm:pt>
    <dgm:pt modelId="{1B662FE4-AF3E-4289-B25B-775DB66D11CA}" type="pres">
      <dgm:prSet presAssocID="{3599F3BC-A972-4FFC-B55F-3C86B12D6749}" presName="level2Shape" presStyleLbl="node3" presStyleIdx="5" presStyleCnt="6" custScaleX="237534"/>
      <dgm:spPr/>
    </dgm:pt>
    <dgm:pt modelId="{05B1B948-03E4-4F9B-824F-0260F682A03F}" type="pres">
      <dgm:prSet presAssocID="{3599F3BC-A972-4FFC-B55F-3C86B12D6749}" presName="hierChild3" presStyleCnt="0"/>
      <dgm:spPr/>
    </dgm:pt>
    <dgm:pt modelId="{D96EF885-FA68-4855-B03C-D80B6850260A}" type="pres">
      <dgm:prSet presAssocID="{B6009EC3-2CAC-4908-B70D-3A5E982AE8BF}" presName="Name19" presStyleLbl="parChTrans1D4" presStyleIdx="8" presStyleCnt="10"/>
      <dgm:spPr/>
    </dgm:pt>
    <dgm:pt modelId="{7F595A22-72CA-48ED-A39E-692E653194A5}" type="pres">
      <dgm:prSet presAssocID="{0932816E-0BCC-4C64-AE0A-D5CDB9FC5DC5}" presName="Name21" presStyleCnt="0"/>
      <dgm:spPr/>
    </dgm:pt>
    <dgm:pt modelId="{9A9F9CCB-E232-42F5-9D30-9FB12F5C0C68}" type="pres">
      <dgm:prSet presAssocID="{0932816E-0BCC-4C64-AE0A-D5CDB9FC5DC5}" presName="level2Shape" presStyleLbl="node4" presStyleIdx="8" presStyleCnt="10" custScaleX="101570" custScaleY="710992"/>
      <dgm:spPr/>
    </dgm:pt>
    <dgm:pt modelId="{3B06A871-DE25-4274-B7C5-86D3FC2D007C}" type="pres">
      <dgm:prSet presAssocID="{0932816E-0BCC-4C64-AE0A-D5CDB9FC5DC5}" presName="hierChild3" presStyleCnt="0"/>
      <dgm:spPr/>
    </dgm:pt>
    <dgm:pt modelId="{751D3886-46C7-4E6C-99DC-123E079F5899}" type="pres">
      <dgm:prSet presAssocID="{0763CCAA-A2F8-44B7-A3B2-4392A043A02B}" presName="Name19" presStyleLbl="parChTrans1D4" presStyleIdx="9" presStyleCnt="10"/>
      <dgm:spPr/>
    </dgm:pt>
    <dgm:pt modelId="{AB3E0BAD-9D16-4FBA-9DB3-86547A8681B9}" type="pres">
      <dgm:prSet presAssocID="{DBBC379E-ABA5-4984-8B4B-BA5A021CDE37}" presName="Name21" presStyleCnt="0"/>
      <dgm:spPr/>
    </dgm:pt>
    <dgm:pt modelId="{0CDFD7E6-0302-4878-818F-7551FCF3D13B}" type="pres">
      <dgm:prSet presAssocID="{DBBC379E-ABA5-4984-8B4B-BA5A021CDE37}" presName="level2Shape" presStyleLbl="node4" presStyleIdx="9" presStyleCnt="10" custScaleX="101570" custScaleY="710992"/>
      <dgm:spPr/>
    </dgm:pt>
    <dgm:pt modelId="{0A0B9211-1A91-4037-A83D-6DCE16E6922C}" type="pres">
      <dgm:prSet presAssocID="{DBBC379E-ABA5-4984-8B4B-BA5A021CDE37}" presName="hierChild3" presStyleCnt="0"/>
      <dgm:spPr/>
    </dgm:pt>
    <dgm:pt modelId="{1315D42F-15BC-460B-8E51-220FA0C010AF}" type="pres">
      <dgm:prSet presAssocID="{00DDB5C7-3F6E-4269-9C8F-E18673E70DF8}" presName="bgShapesFlow" presStyleCnt="0"/>
      <dgm:spPr/>
    </dgm:pt>
    <dgm:pt modelId="{7DBA82EF-6517-4EF6-BC3E-5EA1DC083C17}" type="pres">
      <dgm:prSet presAssocID="{C4781A80-C698-4442-A47D-A74EFFC5A635}" presName="rectComp" presStyleCnt="0"/>
      <dgm:spPr/>
    </dgm:pt>
    <dgm:pt modelId="{8FD03B56-0D20-4C19-8F93-C9270C4E6FC3}" type="pres">
      <dgm:prSet presAssocID="{C4781A80-C698-4442-A47D-A74EFFC5A635}" presName="bgRect" presStyleLbl="bgShp" presStyleIdx="0" presStyleCnt="4"/>
      <dgm:spPr/>
    </dgm:pt>
    <dgm:pt modelId="{0711AD76-C832-4EC2-802F-5FD2EDF600C9}" type="pres">
      <dgm:prSet presAssocID="{C4781A80-C698-4442-A47D-A74EFFC5A635}" presName="bgRectTx" presStyleLbl="bgShp" presStyleIdx="0" presStyleCnt="4">
        <dgm:presLayoutVars>
          <dgm:bulletEnabled val="1"/>
        </dgm:presLayoutVars>
      </dgm:prSet>
      <dgm:spPr/>
    </dgm:pt>
    <dgm:pt modelId="{7C8AD776-36CC-4C8F-B85F-65F020AE56BA}" type="pres">
      <dgm:prSet presAssocID="{C4781A80-C698-4442-A47D-A74EFFC5A635}" presName="spComp" presStyleCnt="0"/>
      <dgm:spPr/>
    </dgm:pt>
    <dgm:pt modelId="{56DBB7CE-1102-438F-A089-C3D165F1CA84}" type="pres">
      <dgm:prSet presAssocID="{C4781A80-C698-4442-A47D-A74EFFC5A635}" presName="vSp" presStyleCnt="0"/>
      <dgm:spPr/>
    </dgm:pt>
    <dgm:pt modelId="{08930049-7C2B-422C-AC79-923295B8B321}" type="pres">
      <dgm:prSet presAssocID="{B292D980-C513-4BBF-BC1F-A8C174CE0599}" presName="rectComp" presStyleCnt="0"/>
      <dgm:spPr/>
    </dgm:pt>
    <dgm:pt modelId="{2A7438F6-7F31-477D-85D8-259F4D9921FF}" type="pres">
      <dgm:prSet presAssocID="{B292D980-C513-4BBF-BC1F-A8C174CE0599}" presName="bgRect" presStyleLbl="bgShp" presStyleIdx="1" presStyleCnt="4"/>
      <dgm:spPr/>
    </dgm:pt>
    <dgm:pt modelId="{24BAD784-5D5A-4A6E-B20D-52E7AD05B8A7}" type="pres">
      <dgm:prSet presAssocID="{B292D980-C513-4BBF-BC1F-A8C174CE0599}" presName="bgRectTx" presStyleLbl="bgShp" presStyleIdx="1" presStyleCnt="4">
        <dgm:presLayoutVars>
          <dgm:bulletEnabled val="1"/>
        </dgm:presLayoutVars>
      </dgm:prSet>
      <dgm:spPr/>
    </dgm:pt>
    <dgm:pt modelId="{FF49F692-BA84-4891-8410-1AB440EE34D4}" type="pres">
      <dgm:prSet presAssocID="{B292D980-C513-4BBF-BC1F-A8C174CE0599}" presName="spComp" presStyleCnt="0"/>
      <dgm:spPr/>
    </dgm:pt>
    <dgm:pt modelId="{AFAB02CD-47E0-48E8-AE25-3147BFC59C10}" type="pres">
      <dgm:prSet presAssocID="{B292D980-C513-4BBF-BC1F-A8C174CE0599}" presName="vSp" presStyleCnt="0"/>
      <dgm:spPr/>
    </dgm:pt>
    <dgm:pt modelId="{7434CA50-7AD0-4966-9D07-543F0DC582E3}" type="pres">
      <dgm:prSet presAssocID="{C300E21C-8795-4231-A8A8-30B04590E3C1}" presName="rectComp" presStyleCnt="0"/>
      <dgm:spPr/>
    </dgm:pt>
    <dgm:pt modelId="{90795B39-BDBB-4F9D-8888-208AA416EF3A}" type="pres">
      <dgm:prSet presAssocID="{C300E21C-8795-4231-A8A8-30B04590E3C1}" presName="bgRect" presStyleLbl="bgShp" presStyleIdx="2" presStyleCnt="4"/>
      <dgm:spPr/>
    </dgm:pt>
    <dgm:pt modelId="{92A5F6B6-395A-45E8-892B-46655F695B57}" type="pres">
      <dgm:prSet presAssocID="{C300E21C-8795-4231-A8A8-30B04590E3C1}" presName="bgRectTx" presStyleLbl="bgShp" presStyleIdx="2" presStyleCnt="4">
        <dgm:presLayoutVars>
          <dgm:bulletEnabled val="1"/>
        </dgm:presLayoutVars>
      </dgm:prSet>
      <dgm:spPr/>
    </dgm:pt>
    <dgm:pt modelId="{A02FAC5B-1BEC-4151-9D9A-94D489CB2969}" type="pres">
      <dgm:prSet presAssocID="{C300E21C-8795-4231-A8A8-30B04590E3C1}" presName="spComp" presStyleCnt="0"/>
      <dgm:spPr/>
    </dgm:pt>
    <dgm:pt modelId="{E9CB5DF9-3BC1-4905-92AA-2669795B8BE6}" type="pres">
      <dgm:prSet presAssocID="{C300E21C-8795-4231-A8A8-30B04590E3C1}" presName="vSp" presStyleCnt="0"/>
      <dgm:spPr/>
    </dgm:pt>
    <dgm:pt modelId="{B3C1FA18-03FE-41D0-9F1F-BE298A28F030}" type="pres">
      <dgm:prSet presAssocID="{44323496-A583-4C87-9F95-B1FF17E00FE3}" presName="rectComp" presStyleCnt="0"/>
      <dgm:spPr/>
    </dgm:pt>
    <dgm:pt modelId="{67EAAB53-BB15-4B01-BFBA-66E0D749FA50}" type="pres">
      <dgm:prSet presAssocID="{44323496-A583-4C87-9F95-B1FF17E00FE3}" presName="bgRect" presStyleLbl="bgShp" presStyleIdx="3" presStyleCnt="4" custScaleY="567136"/>
      <dgm:spPr/>
    </dgm:pt>
    <dgm:pt modelId="{2C8147EB-6EED-4987-B6F4-48EA9A8B237F}" type="pres">
      <dgm:prSet presAssocID="{44323496-A583-4C87-9F95-B1FF17E00FE3}" presName="bgRectTx" presStyleLbl="bgShp" presStyleIdx="3" presStyleCnt="4">
        <dgm:presLayoutVars>
          <dgm:bulletEnabled val="1"/>
        </dgm:presLayoutVars>
      </dgm:prSet>
      <dgm:spPr/>
    </dgm:pt>
  </dgm:ptLst>
  <dgm:cxnLst>
    <dgm:cxn modelId="{7F51AC00-AAAB-439F-B5D7-0CC9FE6AE6C8}" type="presOf" srcId="{4B24E6B6-D9E0-48E0-8AC0-ACF2D2352387}" destId="{7AF45427-5EAF-4FB0-BF9B-D1D7ADE15405}" srcOrd="0" destOrd="0" presId="urn:microsoft.com/office/officeart/2005/8/layout/hierarchy6"/>
    <dgm:cxn modelId="{A95CF303-E1B2-4ED1-89BB-CEBC91C1D6A4}" type="presOf" srcId="{996686DC-36F6-4DFE-87E5-C47580CC0FD6}" destId="{318921E7-B50E-47EA-9378-8309BAB7245B}" srcOrd="0" destOrd="0" presId="urn:microsoft.com/office/officeart/2005/8/layout/hierarchy6"/>
    <dgm:cxn modelId="{E9C38306-4E6B-4B64-92E1-FE1163B694E1}" srcId="{F61C1FF0-9845-4EA9-8EFE-200C209BA531}" destId="{91C5A3F0-4C2D-478C-8430-517D6F785E4A}" srcOrd="0" destOrd="0" parTransId="{C426C55E-F288-47BD-8BF4-7C5F920AAA64}" sibTransId="{DC6ECFD8-FA8C-41FB-BC33-53B7D3A78D23}"/>
    <dgm:cxn modelId="{0B982707-1F2F-4F3E-870D-2EF70E5105E7}" type="presOf" srcId="{D5E340D2-7FAC-468D-A6BD-B4A9F3273986}" destId="{EDA6A79D-B1FE-4609-9B1B-1B394BAEE98C}" srcOrd="0" destOrd="0" presId="urn:microsoft.com/office/officeart/2005/8/layout/hierarchy6"/>
    <dgm:cxn modelId="{9E5F9207-D44B-43A0-8A0E-5E45421072B3}" type="presOf" srcId="{DBBC379E-ABA5-4984-8B4B-BA5A021CDE37}" destId="{0CDFD7E6-0302-4878-818F-7551FCF3D13B}" srcOrd="0" destOrd="0" presId="urn:microsoft.com/office/officeart/2005/8/layout/hierarchy6"/>
    <dgm:cxn modelId="{0387300F-09F1-4A48-8414-0744E1DA92C8}" type="presOf" srcId="{6E9073EB-8B56-4083-9910-125FB97B88E2}" destId="{86C976ED-90B9-43EA-AB26-D71DB19FDC71}" srcOrd="0" destOrd="0" presId="urn:microsoft.com/office/officeart/2005/8/layout/hierarchy6"/>
    <dgm:cxn modelId="{E925DB0F-FEBC-4CB2-AF62-85D784A46F96}" srcId="{91C5A3F0-4C2D-478C-8430-517D6F785E4A}" destId="{30F88F96-E1EE-46DE-ACE7-29CE031183C5}" srcOrd="0" destOrd="0" parTransId="{F30C0E86-2122-4830-AAA5-1E0EFF5C01A2}" sibTransId="{2225D24F-6F46-413C-9B76-DD6F2F5EDE2F}"/>
    <dgm:cxn modelId="{6089F212-4821-4490-8061-EDDF3845F112}" type="presOf" srcId="{B292D980-C513-4BBF-BC1F-A8C174CE0599}" destId="{2A7438F6-7F31-477D-85D8-259F4D9921FF}" srcOrd="0" destOrd="0" presId="urn:microsoft.com/office/officeart/2005/8/layout/hierarchy6"/>
    <dgm:cxn modelId="{C65F0D1A-B2C4-4D0D-B209-16088319B1D9}" type="presOf" srcId="{28CA19E4-6B2B-412C-91BB-CE9E4BA344C7}" destId="{B908BFA6-3E18-4012-9B15-519B60D9822B}" srcOrd="0" destOrd="0" presId="urn:microsoft.com/office/officeart/2005/8/layout/hierarchy6"/>
    <dgm:cxn modelId="{79F5C31E-8239-4DC9-B264-46ED54BA26C7}" srcId="{5E5BD9E4-14B5-46DF-A8AF-73CF3F9283B5}" destId="{B1AEF0D1-A948-42C1-9487-277C7719ABF6}" srcOrd="0" destOrd="0" parTransId="{336440C1-157A-4D7E-B1B9-8285A5A37E70}" sibTransId="{06AC8246-4A86-467B-B69A-518A6B938341}"/>
    <dgm:cxn modelId="{0BE77520-AF4D-4DF5-ABFD-2BA3EF3AFBED}" type="presOf" srcId="{0763CCAA-A2F8-44B7-A3B2-4392A043A02B}" destId="{751D3886-46C7-4E6C-99DC-123E079F5899}" srcOrd="0" destOrd="0" presId="urn:microsoft.com/office/officeart/2005/8/layout/hierarchy6"/>
    <dgm:cxn modelId="{F83CAE23-C250-41B7-8139-015F843FA292}" type="presOf" srcId="{2E804CC7-F822-47D6-A759-2711F20CB439}" destId="{B3B4BEE8-B449-4A12-A81B-938E693120DD}" srcOrd="0" destOrd="0" presId="urn:microsoft.com/office/officeart/2005/8/layout/hierarchy6"/>
    <dgm:cxn modelId="{05AE132A-6404-4667-A683-D9F6173F6745}" type="presOf" srcId="{B292D980-C513-4BBF-BC1F-A8C174CE0599}" destId="{24BAD784-5D5A-4A6E-B20D-52E7AD05B8A7}" srcOrd="1" destOrd="0" presId="urn:microsoft.com/office/officeart/2005/8/layout/hierarchy6"/>
    <dgm:cxn modelId="{2550BC30-6FBE-42EE-A20A-74DD97D0822C}" srcId="{3599F3BC-A972-4FFC-B55F-3C86B12D6749}" destId="{0932816E-0BCC-4C64-AE0A-D5CDB9FC5DC5}" srcOrd="0" destOrd="0" parTransId="{B6009EC3-2CAC-4908-B70D-3A5E982AE8BF}" sibTransId="{E4BB4AD8-A0D8-4556-91E7-28260F323473}"/>
    <dgm:cxn modelId="{5E19AC32-60F0-40C8-811A-A7CAB081CC92}" type="presOf" srcId="{D07DE5C2-0454-4D5B-82A2-3F3062468AAB}" destId="{A0E7813D-58A0-4F51-956D-10F3F92F4DF1}" srcOrd="0" destOrd="0" presId="urn:microsoft.com/office/officeart/2005/8/layout/hierarchy6"/>
    <dgm:cxn modelId="{336BE932-B1C4-4D2D-A369-7BE7294F32D9}" srcId="{B1AEF0D1-A948-42C1-9487-277C7719ABF6}" destId="{ABA8E401-EFD3-45BF-9E14-3AC4EF4D1513}" srcOrd="1" destOrd="0" parTransId="{4B24E6B6-D9E0-48E0-8AC0-ACF2D2352387}" sibTransId="{8C724C7B-6FB7-4F1C-8E5D-EB8550FCB97D}"/>
    <dgm:cxn modelId="{528CAE38-73BB-452C-8C8C-D85DF96D5C73}" type="presOf" srcId="{F61C1FF0-9845-4EA9-8EFE-200C209BA531}" destId="{84825349-9449-41EE-A538-CEE26484A7BB}" srcOrd="0" destOrd="0" presId="urn:microsoft.com/office/officeart/2005/8/layout/hierarchy6"/>
    <dgm:cxn modelId="{B0155B3B-EB99-48EA-B0A5-DDA869CA5AD8}" srcId="{2E804CC7-F822-47D6-A759-2711F20CB439}" destId="{9277B5A2-520D-4717-AD42-C4693306770A}" srcOrd="0" destOrd="0" parTransId="{6835D56E-85D0-4875-A61E-A5BEE65934A2}" sibTransId="{CB84594F-B20B-4CC3-B8D9-1439AB9DDD2F}"/>
    <dgm:cxn modelId="{EAF6E73C-334E-42A7-A325-096D7834B090}" srcId="{00DDB5C7-3F6E-4269-9C8F-E18673E70DF8}" destId="{B292D980-C513-4BBF-BC1F-A8C174CE0599}" srcOrd="2" destOrd="0" parTransId="{FAF295C4-F4B3-4FCA-97BB-3ACA7E3330D8}" sibTransId="{9FD4E1E4-E2CB-43B5-A77C-E0431327788A}"/>
    <dgm:cxn modelId="{B6790D5C-6D68-4036-8683-DB7CAAFCDEF2}" srcId="{F61C1FF0-9845-4EA9-8EFE-200C209BA531}" destId="{3599F3BC-A972-4FFC-B55F-3C86B12D6749}" srcOrd="2" destOrd="0" parTransId="{F2BCEF0E-E07F-4745-A59F-FB96B540CC97}" sibTransId="{ED7FA303-FD35-464C-A080-C73CF4A8E01D}"/>
    <dgm:cxn modelId="{D062685C-AC3F-4B65-A382-745818A9B7E4}" type="presOf" srcId="{B1AEF0D1-A948-42C1-9487-277C7719ABF6}" destId="{D458231B-527A-4CFD-9E62-F77F718793B1}" srcOrd="0" destOrd="0" presId="urn:microsoft.com/office/officeart/2005/8/layout/hierarchy6"/>
    <dgm:cxn modelId="{842BAE60-9A23-47AC-96E2-316D6418BC02}" type="presOf" srcId="{ABA8E401-EFD3-45BF-9E14-3AC4EF4D1513}" destId="{084C9D71-DB21-4E28-BC7E-73761C6ADD81}" srcOrd="0" destOrd="0" presId="urn:microsoft.com/office/officeart/2005/8/layout/hierarchy6"/>
    <dgm:cxn modelId="{95551462-5102-4D25-83A2-C236BF74F4FE}" srcId="{3B482FAF-CF90-4FB4-98AC-563466F68699}" destId="{F61C1FF0-9845-4EA9-8EFE-200C209BA531}" srcOrd="1" destOrd="0" parTransId="{28CA19E4-6B2B-412C-91BB-CE9E4BA344C7}" sibTransId="{B673E908-60CC-4E1F-A162-55334322B43E}"/>
    <dgm:cxn modelId="{4A410767-5EB4-4D20-B1B9-4D5F5835111E}" type="presOf" srcId="{C4781A80-C698-4442-A47D-A74EFFC5A635}" destId="{8FD03B56-0D20-4C19-8F93-C9270C4E6FC3}" srcOrd="0" destOrd="0" presId="urn:microsoft.com/office/officeart/2005/8/layout/hierarchy6"/>
    <dgm:cxn modelId="{0DBF364A-769B-4DE9-B979-D4FE9E0C9F5D}" type="presOf" srcId="{B6009EC3-2CAC-4908-B70D-3A5E982AE8BF}" destId="{D96EF885-FA68-4855-B03C-D80B6850260A}" srcOrd="0" destOrd="0" presId="urn:microsoft.com/office/officeart/2005/8/layout/hierarchy6"/>
    <dgm:cxn modelId="{860C766D-F692-407A-A6C9-56F484B7D4E5}" type="presOf" srcId="{44323496-A583-4C87-9F95-B1FF17E00FE3}" destId="{2C8147EB-6EED-4987-B6F4-48EA9A8B237F}" srcOrd="1" destOrd="0" presId="urn:microsoft.com/office/officeart/2005/8/layout/hierarchy6"/>
    <dgm:cxn modelId="{7970A34E-0BD8-471D-9CEF-2745A89A51C4}" type="presOf" srcId="{C4781A80-C698-4442-A47D-A74EFFC5A635}" destId="{0711AD76-C832-4EC2-802F-5FD2EDF600C9}" srcOrd="1" destOrd="0" presId="urn:microsoft.com/office/officeart/2005/8/layout/hierarchy6"/>
    <dgm:cxn modelId="{FC3EC152-036A-4CEA-BC63-AA668AF19D53}" type="presOf" srcId="{FF28A474-EA82-4B16-A11B-1C4C0730F0EB}" destId="{69DB56A5-5CD1-46BB-A12B-087E1F114767}" srcOrd="0" destOrd="0" presId="urn:microsoft.com/office/officeart/2005/8/layout/hierarchy6"/>
    <dgm:cxn modelId="{AD93D053-7951-466E-B1BF-8C83132EFC58}" type="presOf" srcId="{C300E21C-8795-4231-A8A8-30B04590E3C1}" destId="{90795B39-BDBB-4F9D-8888-208AA416EF3A}" srcOrd="0" destOrd="0" presId="urn:microsoft.com/office/officeart/2005/8/layout/hierarchy6"/>
    <dgm:cxn modelId="{B48E7654-3816-456B-AFC4-49D37454A852}" srcId="{D5E340D2-7FAC-468D-A6BD-B4A9F3273986}" destId="{D07DE5C2-0454-4D5B-82A2-3F3062468AAB}" srcOrd="0" destOrd="0" parTransId="{EDF6BD26-08BD-43D2-A1E7-6E03B57B3983}" sibTransId="{32244129-48CB-4D47-92DE-B1F154E9B13A}"/>
    <dgm:cxn modelId="{9370B354-BC53-4995-8400-15388934B5F6}" srcId="{5E5BD9E4-14B5-46DF-A8AF-73CF3F9283B5}" destId="{BFB0FF1B-3212-4A1E-902E-77006975409A}" srcOrd="1" destOrd="0" parTransId="{FF28A474-EA82-4B16-A11B-1C4C0730F0EB}" sibTransId="{DA0D27B4-43BE-46E2-99B8-E47C432BEC2C}"/>
    <dgm:cxn modelId="{E8AEC776-A90B-4956-85A2-E4F329F2427A}" srcId="{5E5BD9E4-14B5-46DF-A8AF-73CF3F9283B5}" destId="{2E804CC7-F822-47D6-A759-2711F20CB439}" srcOrd="2" destOrd="0" parTransId="{579A20CE-6F96-4EE5-B572-C08A84178059}" sibTransId="{DE10AB9D-44BC-4B93-B134-222F70701E14}"/>
    <dgm:cxn modelId="{0D081257-C37D-4DCC-80DB-63BD273F9576}" type="presOf" srcId="{00DDB5C7-3F6E-4269-9C8F-E18673E70DF8}" destId="{A1B8FECB-D36E-4D94-858C-1D7E9FAAC105}" srcOrd="0" destOrd="0" presId="urn:microsoft.com/office/officeart/2005/8/layout/hierarchy6"/>
    <dgm:cxn modelId="{E2224379-BB4C-4023-8D80-FE7AA1E00AC3}" type="presOf" srcId="{3B482FAF-CF90-4FB4-98AC-563466F68699}" destId="{D456BFD6-B7EA-4B5D-84E0-6C23AD5D407C}" srcOrd="0" destOrd="0" presId="urn:microsoft.com/office/officeart/2005/8/layout/hierarchy6"/>
    <dgm:cxn modelId="{BF7BBA7C-135E-436E-9871-0FEA42E9C0AB}" type="presOf" srcId="{8F920F4C-D764-4D15-BCB7-AAB5D05039C2}" destId="{832A7863-FC58-4692-ACFC-92C6995350F0}" srcOrd="0" destOrd="0" presId="urn:microsoft.com/office/officeart/2005/8/layout/hierarchy6"/>
    <dgm:cxn modelId="{2C4FDE80-22CA-429E-950A-675147E5385D}" type="presOf" srcId="{C300E21C-8795-4231-A8A8-30B04590E3C1}" destId="{92A5F6B6-395A-45E8-892B-46655F695B57}" srcOrd="1" destOrd="0" presId="urn:microsoft.com/office/officeart/2005/8/layout/hierarchy6"/>
    <dgm:cxn modelId="{1C02AC85-1F29-4193-8CC8-BE8476174366}" type="presOf" srcId="{9277B5A2-520D-4717-AD42-C4693306770A}" destId="{121215B5-5D32-4257-8DCA-39AC97D798B8}" srcOrd="0" destOrd="0" presId="urn:microsoft.com/office/officeart/2005/8/layout/hierarchy6"/>
    <dgm:cxn modelId="{3B13B185-4778-438B-AA70-777892642903}" type="presOf" srcId="{3D63009C-F9D6-443A-8187-2E29086CF143}" destId="{5C853BB3-57ED-4C4D-A585-5437B5ABC418}" srcOrd="0" destOrd="0" presId="urn:microsoft.com/office/officeart/2005/8/layout/hierarchy6"/>
    <dgm:cxn modelId="{D79EF88B-6BA4-4C02-AF99-3BAF6E3EBAF7}" type="presOf" srcId="{3BD88207-C28B-4C8C-B734-4DAB2C49E05E}" destId="{11D30774-37CF-4707-9CD2-7FF3147E9400}" srcOrd="0" destOrd="0" presId="urn:microsoft.com/office/officeart/2005/8/layout/hierarchy6"/>
    <dgm:cxn modelId="{53B71F8D-F01C-40A5-954F-A4F267920048}" type="presOf" srcId="{3AF20A2C-AF11-468D-8C42-7BD097362EA6}" destId="{7BA27E00-0909-4C2D-BD89-D795A64A7F26}" srcOrd="0" destOrd="0" presId="urn:microsoft.com/office/officeart/2005/8/layout/hierarchy6"/>
    <dgm:cxn modelId="{794EA48F-5D92-4523-B22E-C334123D9FD8}" srcId="{F61C1FF0-9845-4EA9-8EFE-200C209BA531}" destId="{D5E340D2-7FAC-468D-A6BD-B4A9F3273986}" srcOrd="1" destOrd="0" parTransId="{9CC4FF16-1250-4A9E-B4CE-E424B6AB545F}" sibTransId="{C852D20A-1BDD-4370-AC3D-D254263DE2AD}"/>
    <dgm:cxn modelId="{9C7C4894-754E-4C81-8708-1318061276DD}" srcId="{2E804CC7-F822-47D6-A759-2711F20CB439}" destId="{D4379679-FF54-4EA9-BE81-82DC4EC281A3}" srcOrd="1" destOrd="0" parTransId="{2BAE6398-2132-46C7-A3B4-A0C1A14EA560}" sibTransId="{B30228F5-FF1B-4AF1-BF05-B269EC6F4691}"/>
    <dgm:cxn modelId="{97E8C494-6AA3-4F48-BC9A-8A40D4E6490A}" srcId="{BFB0FF1B-3212-4A1E-902E-77006975409A}" destId="{5EEBC648-027D-4574-9314-6BAA71ACA9C1}" srcOrd="0" destOrd="0" parTransId="{3AF20A2C-AF11-468D-8C42-7BD097362EA6}" sibTransId="{105B40CF-49FF-4982-B14D-DB499923B51E}"/>
    <dgm:cxn modelId="{98DC1B9F-EB85-4BC0-83E8-E7647DAF1E19}" type="presOf" srcId="{30F88F96-E1EE-46DE-ACE7-29CE031183C5}" destId="{07D358A4-F7D0-44A6-8398-E7338FB56AF0}" srcOrd="0" destOrd="0" presId="urn:microsoft.com/office/officeart/2005/8/layout/hierarchy6"/>
    <dgm:cxn modelId="{D5399FA8-50D0-4CDC-A094-FB298AE4F168}" type="presOf" srcId="{D4379679-FF54-4EA9-BE81-82DC4EC281A3}" destId="{234728D4-BFB1-43E7-8065-A349A2F21DC5}" srcOrd="0" destOrd="0" presId="urn:microsoft.com/office/officeart/2005/8/layout/hierarchy6"/>
    <dgm:cxn modelId="{624DEBAB-6ACD-4BCE-BDFC-F326674485EC}" type="presOf" srcId="{0932816E-0BCC-4C64-AE0A-D5CDB9FC5DC5}" destId="{9A9F9CCB-E232-42F5-9D30-9FB12F5C0C68}" srcOrd="0" destOrd="0" presId="urn:microsoft.com/office/officeart/2005/8/layout/hierarchy6"/>
    <dgm:cxn modelId="{31335EAE-3B34-4AB5-BF9A-B241FC2991EF}" srcId="{3599F3BC-A972-4FFC-B55F-3C86B12D6749}" destId="{DBBC379E-ABA5-4984-8B4B-BA5A021CDE37}" srcOrd="1" destOrd="0" parTransId="{0763CCAA-A2F8-44B7-A3B2-4392A043A02B}" sibTransId="{B7C01AD3-FE32-47F3-AD7F-6C92B3E3EAC9}"/>
    <dgm:cxn modelId="{0C0890BC-BB62-40D0-A44E-D250F6B423CB}" srcId="{00DDB5C7-3F6E-4269-9C8F-E18673E70DF8}" destId="{C300E21C-8795-4231-A8A8-30B04590E3C1}" srcOrd="3" destOrd="0" parTransId="{A9A48957-E4B0-49C6-AD41-D840F1558670}" sibTransId="{0FF5E038-6FE4-4C8E-AF52-CC8F979CE477}"/>
    <dgm:cxn modelId="{4022A1BD-EDD4-4C05-92A4-91879244924D}" type="presOf" srcId="{2BAE6398-2132-46C7-A3B4-A0C1A14EA560}" destId="{05D02819-DB00-4A0C-9685-C3544C6C4858}" srcOrd="0" destOrd="0" presId="urn:microsoft.com/office/officeart/2005/8/layout/hierarchy6"/>
    <dgm:cxn modelId="{25C618C0-8A4D-41F1-84B5-C9ED52A489BF}" srcId="{00DDB5C7-3F6E-4269-9C8F-E18673E70DF8}" destId="{3B482FAF-CF90-4FB4-98AC-563466F68699}" srcOrd="0" destOrd="0" parTransId="{F99510C5-9D6A-48EB-9339-3CFA6F979FAC}" sibTransId="{D7C2C937-2D93-4F24-B2C3-FD698A1D6CB4}"/>
    <dgm:cxn modelId="{50A544C3-A43B-40B8-B015-FA1484299692}" type="presOf" srcId="{6835D56E-85D0-4875-A61E-A5BEE65934A2}" destId="{00B2D8C4-9ECB-4255-8235-85A914F9BF73}" srcOrd="0" destOrd="0" presId="urn:microsoft.com/office/officeart/2005/8/layout/hierarchy6"/>
    <dgm:cxn modelId="{2D88BEC5-3DF1-4A7D-968A-B35E112D49B2}" type="presOf" srcId="{C426C55E-F288-47BD-8BF4-7C5F920AAA64}" destId="{0946A3B2-F509-47C1-B4B3-9A5F5528787A}" srcOrd="0" destOrd="0" presId="urn:microsoft.com/office/officeart/2005/8/layout/hierarchy6"/>
    <dgm:cxn modelId="{3FF747C6-FE87-4FF6-8931-134E40BF3BC4}" type="presOf" srcId="{5E5BD9E4-14B5-46DF-A8AF-73CF3F9283B5}" destId="{F9B38A26-D3EB-4E25-A6DD-FAF7C963973B}" srcOrd="0" destOrd="0" presId="urn:microsoft.com/office/officeart/2005/8/layout/hierarchy6"/>
    <dgm:cxn modelId="{AC7BA5C9-4C83-44B6-99F0-6CEA00EA5C7E}" type="presOf" srcId="{579A20CE-6F96-4EE5-B572-C08A84178059}" destId="{55F43ABC-DE11-4074-B21B-D52C71E74B98}" srcOrd="0" destOrd="0" presId="urn:microsoft.com/office/officeart/2005/8/layout/hierarchy6"/>
    <dgm:cxn modelId="{618F80CB-A2F0-4F01-9837-273860472F78}" type="presOf" srcId="{5EEBC648-027D-4574-9314-6BAA71ACA9C1}" destId="{373F66A1-2929-4A08-9C65-B9CD780D49C2}" srcOrd="0" destOrd="0" presId="urn:microsoft.com/office/officeart/2005/8/layout/hierarchy6"/>
    <dgm:cxn modelId="{C41D4DD1-0B76-4884-B185-C620B673C201}" type="presOf" srcId="{336440C1-157A-4D7E-B1B9-8285A5A37E70}" destId="{C31DBED0-9AC7-4A5C-95F0-854D24FBA128}" srcOrd="0" destOrd="0" presId="urn:microsoft.com/office/officeart/2005/8/layout/hierarchy6"/>
    <dgm:cxn modelId="{F2D765D3-C6F0-4BFA-AF65-BAD575BDFB05}" srcId="{00DDB5C7-3F6E-4269-9C8F-E18673E70DF8}" destId="{C4781A80-C698-4442-A47D-A74EFFC5A635}" srcOrd="1" destOrd="0" parTransId="{B5FA0736-4DC9-4BC9-A8D1-FF732F259F2A}" sibTransId="{18C89460-4257-48CD-A561-17CCE16CE921}"/>
    <dgm:cxn modelId="{A725CDD6-45BA-43E1-A7B9-7E284F928D8E}" type="presOf" srcId="{91C5A3F0-4C2D-478C-8430-517D6F785E4A}" destId="{293FD31B-501C-48D9-B247-DC464F2C754A}" srcOrd="0" destOrd="0" presId="urn:microsoft.com/office/officeart/2005/8/layout/hierarchy6"/>
    <dgm:cxn modelId="{21EC25DA-F9FD-4C03-8C1A-0BC49208AF46}" type="presOf" srcId="{EDF6BD26-08BD-43D2-A1E7-6E03B57B3983}" destId="{29D36E60-6CA8-4146-A798-E4847FD9FD36}" srcOrd="0" destOrd="0" presId="urn:microsoft.com/office/officeart/2005/8/layout/hierarchy6"/>
    <dgm:cxn modelId="{FE71CEDE-5AC9-47E8-A9C2-DEF1312CBB35}" type="presOf" srcId="{F30C0E86-2122-4830-AAA5-1E0EFF5C01A2}" destId="{873F54EC-2B06-4323-9CFE-961659E4B1A6}" srcOrd="0" destOrd="0" presId="urn:microsoft.com/office/officeart/2005/8/layout/hierarchy6"/>
    <dgm:cxn modelId="{89CBE3E4-7E12-4E20-BB85-86DB5CCF6156}" type="presOf" srcId="{9CC4FF16-1250-4A9E-B4CE-E424B6AB545F}" destId="{0B5EB245-AEC3-4B48-8349-86796D11A442}" srcOrd="0" destOrd="0" presId="urn:microsoft.com/office/officeart/2005/8/layout/hierarchy6"/>
    <dgm:cxn modelId="{A34567E7-D809-48FF-B078-728B2CF480B0}" srcId="{91C5A3F0-4C2D-478C-8430-517D6F785E4A}" destId="{3D63009C-F9D6-443A-8187-2E29086CF143}" srcOrd="1" destOrd="0" parTransId="{996686DC-36F6-4DFE-87E5-C47580CC0FD6}" sibTransId="{D838EB73-BDD3-4F50-8147-772EC9CC72C7}"/>
    <dgm:cxn modelId="{696672E9-F172-4799-B59E-716E3CA89B51}" srcId="{3B482FAF-CF90-4FB4-98AC-563466F68699}" destId="{5E5BD9E4-14B5-46DF-A8AF-73CF3F9283B5}" srcOrd="0" destOrd="0" parTransId="{3BD88207-C28B-4C8C-B734-4DAB2C49E05E}" sibTransId="{4234F361-D104-43D0-AD17-22D29B5B7EE0}"/>
    <dgm:cxn modelId="{C38D2AEB-4B42-4A5F-9F86-AEC5CC10E7B3}" type="presOf" srcId="{3599F3BC-A972-4FFC-B55F-3C86B12D6749}" destId="{1B662FE4-AF3E-4289-B25B-775DB66D11CA}" srcOrd="0" destOrd="0" presId="urn:microsoft.com/office/officeart/2005/8/layout/hierarchy6"/>
    <dgm:cxn modelId="{F3CD93F5-3FA1-46DD-930D-7BDF3AFEB6EA}" type="presOf" srcId="{F2BCEF0E-E07F-4745-A59F-FB96B540CC97}" destId="{26621588-3864-4CE8-B982-64EB2C1BBEDF}" srcOrd="0" destOrd="0" presId="urn:microsoft.com/office/officeart/2005/8/layout/hierarchy6"/>
    <dgm:cxn modelId="{8AB617FD-434E-4F9C-8654-82C22527AED8}" type="presOf" srcId="{44323496-A583-4C87-9F95-B1FF17E00FE3}" destId="{67EAAB53-BB15-4B01-BFBA-66E0D749FA50}" srcOrd="0" destOrd="0" presId="urn:microsoft.com/office/officeart/2005/8/layout/hierarchy6"/>
    <dgm:cxn modelId="{AFF6E3FD-6276-43A6-A477-BFB9671466F3}" type="presOf" srcId="{BFB0FF1B-3212-4A1E-902E-77006975409A}" destId="{EBB9ED17-5538-4932-9FF3-7D52F5E09B74}" srcOrd="0" destOrd="0" presId="urn:microsoft.com/office/officeart/2005/8/layout/hierarchy6"/>
    <dgm:cxn modelId="{F97E19FF-491A-4DC7-98FB-6D321F91C66F}" srcId="{00DDB5C7-3F6E-4269-9C8F-E18673E70DF8}" destId="{44323496-A583-4C87-9F95-B1FF17E00FE3}" srcOrd="4" destOrd="0" parTransId="{CDC19262-D18B-424E-81A7-6309901B1B01}" sibTransId="{25CAAA6B-BC88-4F22-93D8-FD0E2203BB1B}"/>
    <dgm:cxn modelId="{2DF68EFF-4082-4972-AD89-90480D5727FF}" srcId="{B1AEF0D1-A948-42C1-9487-277C7719ABF6}" destId="{8F920F4C-D764-4D15-BCB7-AAB5D05039C2}" srcOrd="0" destOrd="0" parTransId="{6E9073EB-8B56-4083-9910-125FB97B88E2}" sibTransId="{46EE10BE-4DEC-4DE3-8633-6B93AB7AF41D}"/>
    <dgm:cxn modelId="{17DBF02D-6941-4F55-A859-E8C3AE49C73E}" type="presParOf" srcId="{A1B8FECB-D36E-4D94-858C-1D7E9FAAC105}" destId="{7C895CF2-6D74-42BF-9DDA-57E6E02A3CA8}" srcOrd="0" destOrd="0" presId="urn:microsoft.com/office/officeart/2005/8/layout/hierarchy6"/>
    <dgm:cxn modelId="{C906AD93-D287-4DF5-AE15-B860E5D72D00}" type="presParOf" srcId="{7C895CF2-6D74-42BF-9DDA-57E6E02A3CA8}" destId="{DF7435E0-9A26-4FEE-A99F-8C6C26BDCDE4}" srcOrd="0" destOrd="0" presId="urn:microsoft.com/office/officeart/2005/8/layout/hierarchy6"/>
    <dgm:cxn modelId="{07062627-0FCA-4CC9-9739-0EEFE681329C}" type="presParOf" srcId="{7C895CF2-6D74-42BF-9DDA-57E6E02A3CA8}" destId="{C8BBD40E-1407-4A23-AF8A-D0A09B3E2E5D}" srcOrd="1" destOrd="0" presId="urn:microsoft.com/office/officeart/2005/8/layout/hierarchy6"/>
    <dgm:cxn modelId="{68149353-7022-4592-9994-FB8FADF661DC}" type="presParOf" srcId="{C8BBD40E-1407-4A23-AF8A-D0A09B3E2E5D}" destId="{E6DECD08-2E39-43C1-9665-0EF4C8919BD9}" srcOrd="0" destOrd="0" presId="urn:microsoft.com/office/officeart/2005/8/layout/hierarchy6"/>
    <dgm:cxn modelId="{1D68C6E2-3674-489F-8E03-3F8F82E4B20B}" type="presParOf" srcId="{E6DECD08-2E39-43C1-9665-0EF4C8919BD9}" destId="{D456BFD6-B7EA-4B5D-84E0-6C23AD5D407C}" srcOrd="0" destOrd="0" presId="urn:microsoft.com/office/officeart/2005/8/layout/hierarchy6"/>
    <dgm:cxn modelId="{CC87916F-0250-42AC-81CF-D91C9E9FC966}" type="presParOf" srcId="{E6DECD08-2E39-43C1-9665-0EF4C8919BD9}" destId="{51316ACA-9FB9-4CF4-B8F8-FAED35C75928}" srcOrd="1" destOrd="0" presId="urn:microsoft.com/office/officeart/2005/8/layout/hierarchy6"/>
    <dgm:cxn modelId="{1F74DC22-E253-4115-B62F-C089D3EC2235}" type="presParOf" srcId="{51316ACA-9FB9-4CF4-B8F8-FAED35C75928}" destId="{11D30774-37CF-4707-9CD2-7FF3147E9400}" srcOrd="0" destOrd="0" presId="urn:microsoft.com/office/officeart/2005/8/layout/hierarchy6"/>
    <dgm:cxn modelId="{B4003141-E27C-4733-9B5E-38298ECCBCEA}" type="presParOf" srcId="{51316ACA-9FB9-4CF4-B8F8-FAED35C75928}" destId="{884EF346-981F-44F6-BB69-912681582230}" srcOrd="1" destOrd="0" presId="urn:microsoft.com/office/officeart/2005/8/layout/hierarchy6"/>
    <dgm:cxn modelId="{562B2601-8B09-4FBB-94FD-62927F152940}" type="presParOf" srcId="{884EF346-981F-44F6-BB69-912681582230}" destId="{F9B38A26-D3EB-4E25-A6DD-FAF7C963973B}" srcOrd="0" destOrd="0" presId="urn:microsoft.com/office/officeart/2005/8/layout/hierarchy6"/>
    <dgm:cxn modelId="{C1786354-2660-4191-B79A-722D460DC4DD}" type="presParOf" srcId="{884EF346-981F-44F6-BB69-912681582230}" destId="{688CCC50-7E74-4C5F-9D70-D9A4023F817A}" srcOrd="1" destOrd="0" presId="urn:microsoft.com/office/officeart/2005/8/layout/hierarchy6"/>
    <dgm:cxn modelId="{E771D4F3-9DB2-4828-AB01-570E0AFF67A7}" type="presParOf" srcId="{688CCC50-7E74-4C5F-9D70-D9A4023F817A}" destId="{C31DBED0-9AC7-4A5C-95F0-854D24FBA128}" srcOrd="0" destOrd="0" presId="urn:microsoft.com/office/officeart/2005/8/layout/hierarchy6"/>
    <dgm:cxn modelId="{4ED2BE31-CF3E-406F-B004-CFFBCDE7C220}" type="presParOf" srcId="{688CCC50-7E74-4C5F-9D70-D9A4023F817A}" destId="{59E830B4-A83F-467E-B247-BB86BB1E40A2}" srcOrd="1" destOrd="0" presId="urn:microsoft.com/office/officeart/2005/8/layout/hierarchy6"/>
    <dgm:cxn modelId="{C68CB66C-7383-4BE6-A12E-5910E939ED6E}" type="presParOf" srcId="{59E830B4-A83F-467E-B247-BB86BB1E40A2}" destId="{D458231B-527A-4CFD-9E62-F77F718793B1}" srcOrd="0" destOrd="0" presId="urn:microsoft.com/office/officeart/2005/8/layout/hierarchy6"/>
    <dgm:cxn modelId="{75488C25-1FF2-41BF-9323-EA48CF820CCC}" type="presParOf" srcId="{59E830B4-A83F-467E-B247-BB86BB1E40A2}" destId="{965589EC-2BF4-45F3-8A6D-F029EF99FBB4}" srcOrd="1" destOrd="0" presId="urn:microsoft.com/office/officeart/2005/8/layout/hierarchy6"/>
    <dgm:cxn modelId="{3A8CC8AF-7847-44EE-893D-2AC4DCB67016}" type="presParOf" srcId="{965589EC-2BF4-45F3-8A6D-F029EF99FBB4}" destId="{86C976ED-90B9-43EA-AB26-D71DB19FDC71}" srcOrd="0" destOrd="0" presId="urn:microsoft.com/office/officeart/2005/8/layout/hierarchy6"/>
    <dgm:cxn modelId="{AE14D29A-B69F-4F69-A39C-CFBBBC15D30E}" type="presParOf" srcId="{965589EC-2BF4-45F3-8A6D-F029EF99FBB4}" destId="{7BEE7817-846B-4339-A308-4108690AEAE6}" srcOrd="1" destOrd="0" presId="urn:microsoft.com/office/officeart/2005/8/layout/hierarchy6"/>
    <dgm:cxn modelId="{52D65713-0EF3-48AA-BC78-6BB73D3FA3AD}" type="presParOf" srcId="{7BEE7817-846B-4339-A308-4108690AEAE6}" destId="{832A7863-FC58-4692-ACFC-92C6995350F0}" srcOrd="0" destOrd="0" presId="urn:microsoft.com/office/officeart/2005/8/layout/hierarchy6"/>
    <dgm:cxn modelId="{13821893-3932-4A51-B8EA-A925C71C0EED}" type="presParOf" srcId="{7BEE7817-846B-4339-A308-4108690AEAE6}" destId="{A0F6F6A9-26DF-442E-8931-9B28A9431C17}" srcOrd="1" destOrd="0" presId="urn:microsoft.com/office/officeart/2005/8/layout/hierarchy6"/>
    <dgm:cxn modelId="{5FC142A8-A858-468B-A2EB-4117329BE330}" type="presParOf" srcId="{965589EC-2BF4-45F3-8A6D-F029EF99FBB4}" destId="{7AF45427-5EAF-4FB0-BF9B-D1D7ADE15405}" srcOrd="2" destOrd="0" presId="urn:microsoft.com/office/officeart/2005/8/layout/hierarchy6"/>
    <dgm:cxn modelId="{FB8CF554-D7FC-46A3-93FE-C51395BDD73A}" type="presParOf" srcId="{965589EC-2BF4-45F3-8A6D-F029EF99FBB4}" destId="{DDDFB902-DD58-4E39-A12E-29E13DA88FF0}" srcOrd="3" destOrd="0" presId="urn:microsoft.com/office/officeart/2005/8/layout/hierarchy6"/>
    <dgm:cxn modelId="{FF8C601E-8A68-42D9-8E00-480618D192ED}" type="presParOf" srcId="{DDDFB902-DD58-4E39-A12E-29E13DA88FF0}" destId="{084C9D71-DB21-4E28-BC7E-73761C6ADD81}" srcOrd="0" destOrd="0" presId="urn:microsoft.com/office/officeart/2005/8/layout/hierarchy6"/>
    <dgm:cxn modelId="{2BB28268-EB52-449E-801E-5D803C246375}" type="presParOf" srcId="{DDDFB902-DD58-4E39-A12E-29E13DA88FF0}" destId="{5FD38665-15D4-4A9A-9DBA-890400534200}" srcOrd="1" destOrd="0" presId="urn:microsoft.com/office/officeart/2005/8/layout/hierarchy6"/>
    <dgm:cxn modelId="{1A0BFF62-4FE5-4C77-AF22-FCDB2A97541C}" type="presParOf" srcId="{688CCC50-7E74-4C5F-9D70-D9A4023F817A}" destId="{69DB56A5-5CD1-46BB-A12B-087E1F114767}" srcOrd="2" destOrd="0" presId="urn:microsoft.com/office/officeart/2005/8/layout/hierarchy6"/>
    <dgm:cxn modelId="{646AAFAC-4E40-484A-973B-9B168BC923AE}" type="presParOf" srcId="{688CCC50-7E74-4C5F-9D70-D9A4023F817A}" destId="{D88DF18D-80B8-4F06-A3FA-5A3C47480E36}" srcOrd="3" destOrd="0" presId="urn:microsoft.com/office/officeart/2005/8/layout/hierarchy6"/>
    <dgm:cxn modelId="{94E785B4-4CD4-4CA0-8DBF-7C7386508DAF}" type="presParOf" srcId="{D88DF18D-80B8-4F06-A3FA-5A3C47480E36}" destId="{EBB9ED17-5538-4932-9FF3-7D52F5E09B74}" srcOrd="0" destOrd="0" presId="urn:microsoft.com/office/officeart/2005/8/layout/hierarchy6"/>
    <dgm:cxn modelId="{42544D27-D47A-48A8-82EA-5A2F48A54FA7}" type="presParOf" srcId="{D88DF18D-80B8-4F06-A3FA-5A3C47480E36}" destId="{444BDDA5-22A5-44C4-9E9C-C95386CD880C}" srcOrd="1" destOrd="0" presId="urn:microsoft.com/office/officeart/2005/8/layout/hierarchy6"/>
    <dgm:cxn modelId="{3DAD88E1-114C-41ED-84D8-ECF612ED5A6E}" type="presParOf" srcId="{444BDDA5-22A5-44C4-9E9C-C95386CD880C}" destId="{7BA27E00-0909-4C2D-BD89-D795A64A7F26}" srcOrd="0" destOrd="0" presId="urn:microsoft.com/office/officeart/2005/8/layout/hierarchy6"/>
    <dgm:cxn modelId="{957D51AB-60B6-411C-88F7-2F64F0937BB8}" type="presParOf" srcId="{444BDDA5-22A5-44C4-9E9C-C95386CD880C}" destId="{3A7EC979-BAAD-49CD-99A7-66D9EE3A2B93}" srcOrd="1" destOrd="0" presId="urn:microsoft.com/office/officeart/2005/8/layout/hierarchy6"/>
    <dgm:cxn modelId="{19022147-672A-4D83-986A-998CF27F94E3}" type="presParOf" srcId="{3A7EC979-BAAD-49CD-99A7-66D9EE3A2B93}" destId="{373F66A1-2929-4A08-9C65-B9CD780D49C2}" srcOrd="0" destOrd="0" presId="urn:microsoft.com/office/officeart/2005/8/layout/hierarchy6"/>
    <dgm:cxn modelId="{4D2320F9-21E5-44A9-8AB1-30D7C2BB4646}" type="presParOf" srcId="{3A7EC979-BAAD-49CD-99A7-66D9EE3A2B93}" destId="{01FB5341-D949-4850-B867-165C69ADF3FD}" srcOrd="1" destOrd="0" presId="urn:microsoft.com/office/officeart/2005/8/layout/hierarchy6"/>
    <dgm:cxn modelId="{EA12BFDF-4520-4690-B14B-57D1FF98E854}" type="presParOf" srcId="{688CCC50-7E74-4C5F-9D70-D9A4023F817A}" destId="{55F43ABC-DE11-4074-B21B-D52C71E74B98}" srcOrd="4" destOrd="0" presId="urn:microsoft.com/office/officeart/2005/8/layout/hierarchy6"/>
    <dgm:cxn modelId="{3BC6000C-19F1-4BD8-86E6-B19D573DB714}" type="presParOf" srcId="{688CCC50-7E74-4C5F-9D70-D9A4023F817A}" destId="{C7A9F416-9274-4975-A7BA-B00451B8ED5E}" srcOrd="5" destOrd="0" presId="urn:microsoft.com/office/officeart/2005/8/layout/hierarchy6"/>
    <dgm:cxn modelId="{EE991B7B-7A94-4E33-982D-D8A41FEE56EC}" type="presParOf" srcId="{C7A9F416-9274-4975-A7BA-B00451B8ED5E}" destId="{B3B4BEE8-B449-4A12-A81B-938E693120DD}" srcOrd="0" destOrd="0" presId="urn:microsoft.com/office/officeart/2005/8/layout/hierarchy6"/>
    <dgm:cxn modelId="{B17E4D3D-A0E8-4F7E-BA53-0978322E054A}" type="presParOf" srcId="{C7A9F416-9274-4975-A7BA-B00451B8ED5E}" destId="{9A22F345-9D47-4C70-A999-6FA8FD3A77C4}" srcOrd="1" destOrd="0" presId="urn:microsoft.com/office/officeart/2005/8/layout/hierarchy6"/>
    <dgm:cxn modelId="{18A55DF8-500E-41DA-A878-1628AE626C28}" type="presParOf" srcId="{9A22F345-9D47-4C70-A999-6FA8FD3A77C4}" destId="{00B2D8C4-9ECB-4255-8235-85A914F9BF73}" srcOrd="0" destOrd="0" presId="urn:microsoft.com/office/officeart/2005/8/layout/hierarchy6"/>
    <dgm:cxn modelId="{B44B5718-6AF3-4E2A-87F7-E46C19BAB3F9}" type="presParOf" srcId="{9A22F345-9D47-4C70-A999-6FA8FD3A77C4}" destId="{D662BB36-8BBB-4FA4-92DB-8448B98D34DF}" srcOrd="1" destOrd="0" presId="urn:microsoft.com/office/officeart/2005/8/layout/hierarchy6"/>
    <dgm:cxn modelId="{B146FAC1-67D7-4A45-BD27-351431BF1AD1}" type="presParOf" srcId="{D662BB36-8BBB-4FA4-92DB-8448B98D34DF}" destId="{121215B5-5D32-4257-8DCA-39AC97D798B8}" srcOrd="0" destOrd="0" presId="urn:microsoft.com/office/officeart/2005/8/layout/hierarchy6"/>
    <dgm:cxn modelId="{89F6ACFE-1F05-4B9F-95A2-078C6D2C9E07}" type="presParOf" srcId="{D662BB36-8BBB-4FA4-92DB-8448B98D34DF}" destId="{76DD7E39-96C7-438C-AE8B-0D43B24421ED}" srcOrd="1" destOrd="0" presId="urn:microsoft.com/office/officeart/2005/8/layout/hierarchy6"/>
    <dgm:cxn modelId="{15F89283-08D4-4D88-A880-AB708F96F22D}" type="presParOf" srcId="{9A22F345-9D47-4C70-A999-6FA8FD3A77C4}" destId="{05D02819-DB00-4A0C-9685-C3544C6C4858}" srcOrd="2" destOrd="0" presId="urn:microsoft.com/office/officeart/2005/8/layout/hierarchy6"/>
    <dgm:cxn modelId="{4BE91AB5-9FC2-48DE-A29E-312DEC6E79D4}" type="presParOf" srcId="{9A22F345-9D47-4C70-A999-6FA8FD3A77C4}" destId="{C1169AC3-EA59-4A3B-A36E-5A533C817CEC}" srcOrd="3" destOrd="0" presId="urn:microsoft.com/office/officeart/2005/8/layout/hierarchy6"/>
    <dgm:cxn modelId="{766CE2F7-14B0-4FD3-9C89-A669FFF9F699}" type="presParOf" srcId="{C1169AC3-EA59-4A3B-A36E-5A533C817CEC}" destId="{234728D4-BFB1-43E7-8065-A349A2F21DC5}" srcOrd="0" destOrd="0" presId="urn:microsoft.com/office/officeart/2005/8/layout/hierarchy6"/>
    <dgm:cxn modelId="{1B75A78D-9827-4648-A02E-1344EEFCDB6B}" type="presParOf" srcId="{C1169AC3-EA59-4A3B-A36E-5A533C817CEC}" destId="{11F6EF39-8EAE-4148-92D5-8C332135E972}" srcOrd="1" destOrd="0" presId="urn:microsoft.com/office/officeart/2005/8/layout/hierarchy6"/>
    <dgm:cxn modelId="{B7D4ACD8-7703-492D-B541-FC2CCD0D2006}" type="presParOf" srcId="{51316ACA-9FB9-4CF4-B8F8-FAED35C75928}" destId="{B908BFA6-3E18-4012-9B15-519B60D9822B}" srcOrd="2" destOrd="0" presId="urn:microsoft.com/office/officeart/2005/8/layout/hierarchy6"/>
    <dgm:cxn modelId="{DCAFC104-8711-4B55-AC06-0E8ABC4D1F91}" type="presParOf" srcId="{51316ACA-9FB9-4CF4-B8F8-FAED35C75928}" destId="{2C0C6668-1D8D-4541-88A5-93DD2279B352}" srcOrd="3" destOrd="0" presId="urn:microsoft.com/office/officeart/2005/8/layout/hierarchy6"/>
    <dgm:cxn modelId="{3079C0F7-B3AB-459E-BC18-36574788F9C9}" type="presParOf" srcId="{2C0C6668-1D8D-4541-88A5-93DD2279B352}" destId="{84825349-9449-41EE-A538-CEE26484A7BB}" srcOrd="0" destOrd="0" presId="urn:microsoft.com/office/officeart/2005/8/layout/hierarchy6"/>
    <dgm:cxn modelId="{39E6775D-E78B-4E69-9150-0C95ACB5CD64}" type="presParOf" srcId="{2C0C6668-1D8D-4541-88A5-93DD2279B352}" destId="{63D24E5C-E0A6-4D82-B9F9-8D067F2B8AEF}" srcOrd="1" destOrd="0" presId="urn:microsoft.com/office/officeart/2005/8/layout/hierarchy6"/>
    <dgm:cxn modelId="{316EC833-C2CA-4A2A-AB2E-3A565B7411C5}" type="presParOf" srcId="{63D24E5C-E0A6-4D82-B9F9-8D067F2B8AEF}" destId="{0946A3B2-F509-47C1-B4B3-9A5F5528787A}" srcOrd="0" destOrd="0" presId="urn:microsoft.com/office/officeart/2005/8/layout/hierarchy6"/>
    <dgm:cxn modelId="{8CAFA364-79F8-4BF6-88C3-A71CB5797347}" type="presParOf" srcId="{63D24E5C-E0A6-4D82-B9F9-8D067F2B8AEF}" destId="{1E9D068D-8242-448C-A6F4-BB0C1970A7EC}" srcOrd="1" destOrd="0" presId="urn:microsoft.com/office/officeart/2005/8/layout/hierarchy6"/>
    <dgm:cxn modelId="{92186A5E-FDF0-45CC-BBA2-CE2B1FC9B58F}" type="presParOf" srcId="{1E9D068D-8242-448C-A6F4-BB0C1970A7EC}" destId="{293FD31B-501C-48D9-B247-DC464F2C754A}" srcOrd="0" destOrd="0" presId="urn:microsoft.com/office/officeart/2005/8/layout/hierarchy6"/>
    <dgm:cxn modelId="{F949983B-922B-43F1-B8B4-54BD676FCBB7}" type="presParOf" srcId="{1E9D068D-8242-448C-A6F4-BB0C1970A7EC}" destId="{50757050-0C3A-4A26-886D-44057C33DF66}" srcOrd="1" destOrd="0" presId="urn:microsoft.com/office/officeart/2005/8/layout/hierarchy6"/>
    <dgm:cxn modelId="{FEC24B6E-07A1-48C2-AC5D-E104DD58C77E}" type="presParOf" srcId="{50757050-0C3A-4A26-886D-44057C33DF66}" destId="{873F54EC-2B06-4323-9CFE-961659E4B1A6}" srcOrd="0" destOrd="0" presId="urn:microsoft.com/office/officeart/2005/8/layout/hierarchy6"/>
    <dgm:cxn modelId="{CB629216-2BC5-45B8-8E3A-E0A8EEE7EB55}" type="presParOf" srcId="{50757050-0C3A-4A26-886D-44057C33DF66}" destId="{3BA908BE-3991-4273-8165-C23321C23683}" srcOrd="1" destOrd="0" presId="urn:microsoft.com/office/officeart/2005/8/layout/hierarchy6"/>
    <dgm:cxn modelId="{F94390B6-31B2-4A07-B2D1-00F8D716FEE9}" type="presParOf" srcId="{3BA908BE-3991-4273-8165-C23321C23683}" destId="{07D358A4-F7D0-44A6-8398-E7338FB56AF0}" srcOrd="0" destOrd="0" presId="urn:microsoft.com/office/officeart/2005/8/layout/hierarchy6"/>
    <dgm:cxn modelId="{C5F15E5C-C497-404C-90B4-0178F71DD1C3}" type="presParOf" srcId="{3BA908BE-3991-4273-8165-C23321C23683}" destId="{10B124F7-04C6-4DBA-802B-CFA12FD76FE6}" srcOrd="1" destOrd="0" presId="urn:microsoft.com/office/officeart/2005/8/layout/hierarchy6"/>
    <dgm:cxn modelId="{B6E9AE67-B9B9-41FF-9BD7-8CD7A2C0B2FB}" type="presParOf" srcId="{50757050-0C3A-4A26-886D-44057C33DF66}" destId="{318921E7-B50E-47EA-9378-8309BAB7245B}" srcOrd="2" destOrd="0" presId="urn:microsoft.com/office/officeart/2005/8/layout/hierarchy6"/>
    <dgm:cxn modelId="{E9DBFCFB-1679-4BA9-B40A-78FD46586C62}" type="presParOf" srcId="{50757050-0C3A-4A26-886D-44057C33DF66}" destId="{55A87E7A-E9CB-439F-81AB-8883AB24392C}" srcOrd="3" destOrd="0" presId="urn:microsoft.com/office/officeart/2005/8/layout/hierarchy6"/>
    <dgm:cxn modelId="{7682B7B7-DB0E-421A-99A9-63AA21F82B68}" type="presParOf" srcId="{55A87E7A-E9CB-439F-81AB-8883AB24392C}" destId="{5C853BB3-57ED-4C4D-A585-5437B5ABC418}" srcOrd="0" destOrd="0" presId="urn:microsoft.com/office/officeart/2005/8/layout/hierarchy6"/>
    <dgm:cxn modelId="{328FD6BB-49F4-42E2-8D00-06DD9FAC0E98}" type="presParOf" srcId="{55A87E7A-E9CB-439F-81AB-8883AB24392C}" destId="{01AECA15-3056-4DA7-91ED-010A335C47FA}" srcOrd="1" destOrd="0" presId="urn:microsoft.com/office/officeart/2005/8/layout/hierarchy6"/>
    <dgm:cxn modelId="{62A559D6-EF84-4E9B-A7D8-52FAEBC51F92}" type="presParOf" srcId="{63D24E5C-E0A6-4D82-B9F9-8D067F2B8AEF}" destId="{0B5EB245-AEC3-4B48-8349-86796D11A442}" srcOrd="2" destOrd="0" presId="urn:microsoft.com/office/officeart/2005/8/layout/hierarchy6"/>
    <dgm:cxn modelId="{6ED168B3-A47E-4A7A-8B77-979DC5ED6734}" type="presParOf" srcId="{63D24E5C-E0A6-4D82-B9F9-8D067F2B8AEF}" destId="{5A59B2E5-64BE-438B-81D8-7B4456A85385}" srcOrd="3" destOrd="0" presId="urn:microsoft.com/office/officeart/2005/8/layout/hierarchy6"/>
    <dgm:cxn modelId="{70C87BD3-1219-4476-8AD4-D5D49CEE3260}" type="presParOf" srcId="{5A59B2E5-64BE-438B-81D8-7B4456A85385}" destId="{EDA6A79D-B1FE-4609-9B1B-1B394BAEE98C}" srcOrd="0" destOrd="0" presId="urn:microsoft.com/office/officeart/2005/8/layout/hierarchy6"/>
    <dgm:cxn modelId="{9FCE5AD1-E6AB-414E-AB56-138B6E0E0DAE}" type="presParOf" srcId="{5A59B2E5-64BE-438B-81D8-7B4456A85385}" destId="{86071889-89A3-4B50-87F3-9E5AE5150827}" srcOrd="1" destOrd="0" presId="urn:microsoft.com/office/officeart/2005/8/layout/hierarchy6"/>
    <dgm:cxn modelId="{7CB850E9-BF1C-4AFB-9A5E-E67FCA4ECB8B}" type="presParOf" srcId="{86071889-89A3-4B50-87F3-9E5AE5150827}" destId="{29D36E60-6CA8-4146-A798-E4847FD9FD36}" srcOrd="0" destOrd="0" presId="urn:microsoft.com/office/officeart/2005/8/layout/hierarchy6"/>
    <dgm:cxn modelId="{370EBB70-58E7-43AA-8F16-7CC2D8E430E2}" type="presParOf" srcId="{86071889-89A3-4B50-87F3-9E5AE5150827}" destId="{74363BAD-D889-44AC-8869-6C4822F9ACAB}" srcOrd="1" destOrd="0" presId="urn:microsoft.com/office/officeart/2005/8/layout/hierarchy6"/>
    <dgm:cxn modelId="{A0F499CE-64EB-4D85-A014-07D17F040A4E}" type="presParOf" srcId="{74363BAD-D889-44AC-8869-6C4822F9ACAB}" destId="{A0E7813D-58A0-4F51-956D-10F3F92F4DF1}" srcOrd="0" destOrd="0" presId="urn:microsoft.com/office/officeart/2005/8/layout/hierarchy6"/>
    <dgm:cxn modelId="{9A5D4CED-4B68-4641-AF7C-D9BC1D1D05E9}" type="presParOf" srcId="{74363BAD-D889-44AC-8869-6C4822F9ACAB}" destId="{33AD597E-DB98-4AA9-82B3-51F8C0D613A5}" srcOrd="1" destOrd="0" presId="urn:microsoft.com/office/officeart/2005/8/layout/hierarchy6"/>
    <dgm:cxn modelId="{50D54131-F1E1-4B46-87AF-F04E22F76182}" type="presParOf" srcId="{63D24E5C-E0A6-4D82-B9F9-8D067F2B8AEF}" destId="{26621588-3864-4CE8-B982-64EB2C1BBEDF}" srcOrd="4" destOrd="0" presId="urn:microsoft.com/office/officeart/2005/8/layout/hierarchy6"/>
    <dgm:cxn modelId="{DFBF5431-5134-474E-AADD-6FA7C7E5E7CB}" type="presParOf" srcId="{63D24E5C-E0A6-4D82-B9F9-8D067F2B8AEF}" destId="{9E95979A-4193-45EF-AAD6-096993FE367D}" srcOrd="5" destOrd="0" presId="urn:microsoft.com/office/officeart/2005/8/layout/hierarchy6"/>
    <dgm:cxn modelId="{A053DD84-FFFA-483C-A5F0-E3F0B47F1DD8}" type="presParOf" srcId="{9E95979A-4193-45EF-AAD6-096993FE367D}" destId="{1B662FE4-AF3E-4289-B25B-775DB66D11CA}" srcOrd="0" destOrd="0" presId="urn:microsoft.com/office/officeart/2005/8/layout/hierarchy6"/>
    <dgm:cxn modelId="{E14B9B4C-9159-404F-8EAA-2ABD184A6713}" type="presParOf" srcId="{9E95979A-4193-45EF-AAD6-096993FE367D}" destId="{05B1B948-03E4-4F9B-824F-0260F682A03F}" srcOrd="1" destOrd="0" presId="urn:microsoft.com/office/officeart/2005/8/layout/hierarchy6"/>
    <dgm:cxn modelId="{2E0CAF3F-0DEE-4923-82DA-099D7D74867D}" type="presParOf" srcId="{05B1B948-03E4-4F9B-824F-0260F682A03F}" destId="{D96EF885-FA68-4855-B03C-D80B6850260A}" srcOrd="0" destOrd="0" presId="urn:microsoft.com/office/officeart/2005/8/layout/hierarchy6"/>
    <dgm:cxn modelId="{577E0EF4-AF7C-418F-9D19-2892801E9717}" type="presParOf" srcId="{05B1B948-03E4-4F9B-824F-0260F682A03F}" destId="{7F595A22-72CA-48ED-A39E-692E653194A5}" srcOrd="1" destOrd="0" presId="urn:microsoft.com/office/officeart/2005/8/layout/hierarchy6"/>
    <dgm:cxn modelId="{D0252E59-CF64-4051-87C1-40780AC65E4D}" type="presParOf" srcId="{7F595A22-72CA-48ED-A39E-692E653194A5}" destId="{9A9F9CCB-E232-42F5-9D30-9FB12F5C0C68}" srcOrd="0" destOrd="0" presId="urn:microsoft.com/office/officeart/2005/8/layout/hierarchy6"/>
    <dgm:cxn modelId="{A282B27C-79DB-4F3C-A111-670A3B00D4DD}" type="presParOf" srcId="{7F595A22-72CA-48ED-A39E-692E653194A5}" destId="{3B06A871-DE25-4274-B7C5-86D3FC2D007C}" srcOrd="1" destOrd="0" presId="urn:microsoft.com/office/officeart/2005/8/layout/hierarchy6"/>
    <dgm:cxn modelId="{D374477E-F087-4C30-BF63-1663DB4F8AA7}" type="presParOf" srcId="{05B1B948-03E4-4F9B-824F-0260F682A03F}" destId="{751D3886-46C7-4E6C-99DC-123E079F5899}" srcOrd="2" destOrd="0" presId="urn:microsoft.com/office/officeart/2005/8/layout/hierarchy6"/>
    <dgm:cxn modelId="{928161F4-DF4F-4803-97BA-33B122358109}" type="presParOf" srcId="{05B1B948-03E4-4F9B-824F-0260F682A03F}" destId="{AB3E0BAD-9D16-4FBA-9DB3-86547A8681B9}" srcOrd="3" destOrd="0" presId="urn:microsoft.com/office/officeart/2005/8/layout/hierarchy6"/>
    <dgm:cxn modelId="{1D514FCC-2AE8-4C20-9F2A-3200C3A65843}" type="presParOf" srcId="{AB3E0BAD-9D16-4FBA-9DB3-86547A8681B9}" destId="{0CDFD7E6-0302-4878-818F-7551FCF3D13B}" srcOrd="0" destOrd="0" presId="urn:microsoft.com/office/officeart/2005/8/layout/hierarchy6"/>
    <dgm:cxn modelId="{5D3A2EF4-5212-4EBC-812B-6BDE904A6B98}" type="presParOf" srcId="{AB3E0BAD-9D16-4FBA-9DB3-86547A8681B9}" destId="{0A0B9211-1A91-4037-A83D-6DCE16E6922C}" srcOrd="1" destOrd="0" presId="urn:microsoft.com/office/officeart/2005/8/layout/hierarchy6"/>
    <dgm:cxn modelId="{F08AB9E2-8DEA-4AD7-A4F3-552A0011ECBC}" type="presParOf" srcId="{A1B8FECB-D36E-4D94-858C-1D7E9FAAC105}" destId="{1315D42F-15BC-460B-8E51-220FA0C010AF}" srcOrd="1" destOrd="0" presId="urn:microsoft.com/office/officeart/2005/8/layout/hierarchy6"/>
    <dgm:cxn modelId="{440A0969-A70D-48A4-8E91-430CCC7620FD}" type="presParOf" srcId="{1315D42F-15BC-460B-8E51-220FA0C010AF}" destId="{7DBA82EF-6517-4EF6-BC3E-5EA1DC083C17}" srcOrd="0" destOrd="0" presId="urn:microsoft.com/office/officeart/2005/8/layout/hierarchy6"/>
    <dgm:cxn modelId="{FBA0336B-3113-4F9F-98DA-E61A040CC926}" type="presParOf" srcId="{7DBA82EF-6517-4EF6-BC3E-5EA1DC083C17}" destId="{8FD03B56-0D20-4C19-8F93-C9270C4E6FC3}" srcOrd="0" destOrd="0" presId="urn:microsoft.com/office/officeart/2005/8/layout/hierarchy6"/>
    <dgm:cxn modelId="{54FCF9F3-73C4-4D1E-9583-0757A9CDDAD7}" type="presParOf" srcId="{7DBA82EF-6517-4EF6-BC3E-5EA1DC083C17}" destId="{0711AD76-C832-4EC2-802F-5FD2EDF600C9}" srcOrd="1" destOrd="0" presId="urn:microsoft.com/office/officeart/2005/8/layout/hierarchy6"/>
    <dgm:cxn modelId="{4F5EE08C-B4D7-403B-A914-A271A6A7154C}" type="presParOf" srcId="{1315D42F-15BC-460B-8E51-220FA0C010AF}" destId="{7C8AD776-36CC-4C8F-B85F-65F020AE56BA}" srcOrd="1" destOrd="0" presId="urn:microsoft.com/office/officeart/2005/8/layout/hierarchy6"/>
    <dgm:cxn modelId="{2CB83894-518C-4E88-A2FF-2C39D2D18345}" type="presParOf" srcId="{7C8AD776-36CC-4C8F-B85F-65F020AE56BA}" destId="{56DBB7CE-1102-438F-A089-C3D165F1CA84}" srcOrd="0" destOrd="0" presId="urn:microsoft.com/office/officeart/2005/8/layout/hierarchy6"/>
    <dgm:cxn modelId="{20B08DFD-E9EF-452A-B514-8DC04AEEEF4F}" type="presParOf" srcId="{1315D42F-15BC-460B-8E51-220FA0C010AF}" destId="{08930049-7C2B-422C-AC79-923295B8B321}" srcOrd="2" destOrd="0" presId="urn:microsoft.com/office/officeart/2005/8/layout/hierarchy6"/>
    <dgm:cxn modelId="{8220B245-3908-49B5-A0CA-D4004D8F2310}" type="presParOf" srcId="{08930049-7C2B-422C-AC79-923295B8B321}" destId="{2A7438F6-7F31-477D-85D8-259F4D9921FF}" srcOrd="0" destOrd="0" presId="urn:microsoft.com/office/officeart/2005/8/layout/hierarchy6"/>
    <dgm:cxn modelId="{F7B8047C-19F5-4BC9-BFC0-8F6F6B72EC4D}" type="presParOf" srcId="{08930049-7C2B-422C-AC79-923295B8B321}" destId="{24BAD784-5D5A-4A6E-B20D-52E7AD05B8A7}" srcOrd="1" destOrd="0" presId="urn:microsoft.com/office/officeart/2005/8/layout/hierarchy6"/>
    <dgm:cxn modelId="{59488127-D0EE-42B1-851D-145D63F32C6B}" type="presParOf" srcId="{1315D42F-15BC-460B-8E51-220FA0C010AF}" destId="{FF49F692-BA84-4891-8410-1AB440EE34D4}" srcOrd="3" destOrd="0" presId="urn:microsoft.com/office/officeart/2005/8/layout/hierarchy6"/>
    <dgm:cxn modelId="{826A30CE-DCC8-4960-B13F-605A1EAB5817}" type="presParOf" srcId="{FF49F692-BA84-4891-8410-1AB440EE34D4}" destId="{AFAB02CD-47E0-48E8-AE25-3147BFC59C10}" srcOrd="0" destOrd="0" presId="urn:microsoft.com/office/officeart/2005/8/layout/hierarchy6"/>
    <dgm:cxn modelId="{8C4825B9-8A9C-4243-A873-DDD69135A0B4}" type="presParOf" srcId="{1315D42F-15BC-460B-8E51-220FA0C010AF}" destId="{7434CA50-7AD0-4966-9D07-543F0DC582E3}" srcOrd="4" destOrd="0" presId="urn:microsoft.com/office/officeart/2005/8/layout/hierarchy6"/>
    <dgm:cxn modelId="{E12908BD-C8C8-456C-BAEA-03048416D314}" type="presParOf" srcId="{7434CA50-7AD0-4966-9D07-543F0DC582E3}" destId="{90795B39-BDBB-4F9D-8888-208AA416EF3A}" srcOrd="0" destOrd="0" presId="urn:microsoft.com/office/officeart/2005/8/layout/hierarchy6"/>
    <dgm:cxn modelId="{72C022D0-51A3-4FF0-A9D7-D40257FD5EC0}" type="presParOf" srcId="{7434CA50-7AD0-4966-9D07-543F0DC582E3}" destId="{92A5F6B6-395A-45E8-892B-46655F695B57}" srcOrd="1" destOrd="0" presId="urn:microsoft.com/office/officeart/2005/8/layout/hierarchy6"/>
    <dgm:cxn modelId="{72DDB49D-EF23-4A7B-A89D-9BDA1940AEF9}" type="presParOf" srcId="{1315D42F-15BC-460B-8E51-220FA0C010AF}" destId="{A02FAC5B-1BEC-4151-9D9A-94D489CB2969}" srcOrd="5" destOrd="0" presId="urn:microsoft.com/office/officeart/2005/8/layout/hierarchy6"/>
    <dgm:cxn modelId="{8CFA471A-EDEB-4AF1-BF25-CFDE40B2CA19}" type="presParOf" srcId="{A02FAC5B-1BEC-4151-9D9A-94D489CB2969}" destId="{E9CB5DF9-3BC1-4905-92AA-2669795B8BE6}" srcOrd="0" destOrd="0" presId="urn:microsoft.com/office/officeart/2005/8/layout/hierarchy6"/>
    <dgm:cxn modelId="{0F6B8AF4-E075-4A01-A27F-D481FB485C75}" type="presParOf" srcId="{1315D42F-15BC-460B-8E51-220FA0C010AF}" destId="{B3C1FA18-03FE-41D0-9F1F-BE298A28F030}" srcOrd="6" destOrd="0" presId="urn:microsoft.com/office/officeart/2005/8/layout/hierarchy6"/>
    <dgm:cxn modelId="{4ACCDFED-56BC-4AB7-A265-C042C62D2317}" type="presParOf" srcId="{B3C1FA18-03FE-41D0-9F1F-BE298A28F030}" destId="{67EAAB53-BB15-4B01-BFBA-66E0D749FA50}" srcOrd="0" destOrd="0" presId="urn:microsoft.com/office/officeart/2005/8/layout/hierarchy6"/>
    <dgm:cxn modelId="{3E9F47F6-B5F4-4358-BC6E-962CDF29A24A}" type="presParOf" srcId="{B3C1FA18-03FE-41D0-9F1F-BE298A28F030}" destId="{2C8147EB-6EED-4987-B6F4-48EA9A8B237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75568F-43E5-479A-8BF6-9DCD917E6AC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ru-RU"/>
        </a:p>
      </dgm:t>
    </dgm:pt>
    <dgm:pt modelId="{461E4644-8F4C-4379-8CF1-9FDA2C509043}">
      <dgm:prSet phldrT="[Text]"/>
      <dgm:spPr/>
      <dgm:t>
        <a:bodyPr/>
        <a:lstStyle/>
        <a:p>
          <a:r>
            <a:rPr lang="en-US" dirty="0"/>
            <a:t>DenseNet-201</a:t>
          </a:r>
          <a:endParaRPr lang="ru-RU" dirty="0"/>
        </a:p>
      </dgm:t>
    </dgm:pt>
    <dgm:pt modelId="{F8BFDB0F-4162-4883-80C6-67ECB811AEDE}" type="parTrans" cxnId="{EB0BDC5D-EE4D-4DFC-9B7F-434726224672}">
      <dgm:prSet/>
      <dgm:spPr/>
      <dgm:t>
        <a:bodyPr/>
        <a:lstStyle/>
        <a:p>
          <a:endParaRPr lang="ru-RU"/>
        </a:p>
      </dgm:t>
    </dgm:pt>
    <dgm:pt modelId="{AA3EFFB3-B876-4530-89B6-DB38B761B86F}" type="sibTrans" cxnId="{EB0BDC5D-EE4D-4DFC-9B7F-434726224672}">
      <dgm:prSet/>
      <dgm:spPr/>
      <dgm:t>
        <a:bodyPr/>
        <a:lstStyle/>
        <a:p>
          <a:endParaRPr lang="ru-RU"/>
        </a:p>
      </dgm:t>
    </dgm:pt>
    <dgm:pt modelId="{E5025ED7-31F6-4CF2-952A-EFD997AC0F54}">
      <dgm:prSet phldrT="[Text]"/>
      <dgm:spPr/>
      <dgm:t>
        <a:bodyPr/>
        <a:lstStyle/>
        <a:p>
          <a:r>
            <a:rPr lang="en-US" dirty="0"/>
            <a:t>Xception</a:t>
          </a:r>
          <a:endParaRPr lang="ru-RU" dirty="0"/>
        </a:p>
      </dgm:t>
    </dgm:pt>
    <dgm:pt modelId="{95FF09CA-B0B8-42EB-9C4F-3EC0E4A34CA7}" type="parTrans" cxnId="{8EEFD50E-9E8A-4652-B3A9-FF22570FA059}">
      <dgm:prSet/>
      <dgm:spPr/>
      <dgm:t>
        <a:bodyPr/>
        <a:lstStyle/>
        <a:p>
          <a:endParaRPr lang="ru-RU"/>
        </a:p>
      </dgm:t>
    </dgm:pt>
    <dgm:pt modelId="{0C9A0D36-CB1F-4134-976E-0C1B942125B9}" type="sibTrans" cxnId="{8EEFD50E-9E8A-4652-B3A9-FF22570FA059}">
      <dgm:prSet/>
      <dgm:spPr/>
      <dgm:t>
        <a:bodyPr/>
        <a:lstStyle/>
        <a:p>
          <a:endParaRPr lang="ru-RU"/>
        </a:p>
      </dgm:t>
    </dgm:pt>
    <dgm:pt modelId="{C67C4EC1-34F7-4394-B3DA-6B8AA10D004C}">
      <dgm:prSet phldrT="[Text]"/>
      <dgm:spPr/>
      <dgm:t>
        <a:bodyPr/>
        <a:lstStyle/>
        <a:p>
          <a:r>
            <a:rPr lang="en-US" dirty="0"/>
            <a:t>Inception-ResNet-V2</a:t>
          </a:r>
          <a:endParaRPr lang="ru-RU" dirty="0"/>
        </a:p>
      </dgm:t>
    </dgm:pt>
    <dgm:pt modelId="{8D87521D-81A7-40F3-BE5D-28DEA1A32166}" type="parTrans" cxnId="{2566A8BB-5B38-457D-B616-826FF18C5249}">
      <dgm:prSet/>
      <dgm:spPr/>
      <dgm:t>
        <a:bodyPr/>
        <a:lstStyle/>
        <a:p>
          <a:endParaRPr lang="ru-RU"/>
        </a:p>
      </dgm:t>
    </dgm:pt>
    <dgm:pt modelId="{EA636C43-4808-4D32-AAC5-77226954517C}" type="sibTrans" cxnId="{2566A8BB-5B38-457D-B616-826FF18C5249}">
      <dgm:prSet/>
      <dgm:spPr/>
      <dgm:t>
        <a:bodyPr/>
        <a:lstStyle/>
        <a:p>
          <a:endParaRPr lang="ru-RU"/>
        </a:p>
      </dgm:t>
    </dgm:pt>
    <dgm:pt modelId="{E395D353-68E8-4C5E-AB46-A7DDAB4A4AEB}">
      <dgm:prSet phldrT="[Text]"/>
      <dgm:spPr/>
      <dgm:t>
        <a:bodyPr/>
        <a:lstStyle/>
        <a:p>
          <a:r>
            <a:rPr lang="en-US" dirty="0"/>
            <a:t>EfficientNet-B7</a:t>
          </a:r>
          <a:endParaRPr lang="ru-RU" dirty="0"/>
        </a:p>
      </dgm:t>
    </dgm:pt>
    <dgm:pt modelId="{6B2D3A95-3BEC-4976-B414-DFFDE5537E93}" type="parTrans" cxnId="{D780CE80-933D-4EA1-9D88-7A7F9BA8E4EC}">
      <dgm:prSet/>
      <dgm:spPr/>
      <dgm:t>
        <a:bodyPr/>
        <a:lstStyle/>
        <a:p>
          <a:endParaRPr lang="ru-RU"/>
        </a:p>
      </dgm:t>
    </dgm:pt>
    <dgm:pt modelId="{DB87052E-770D-4EEB-BA72-8FBB87C2661C}" type="sibTrans" cxnId="{D780CE80-933D-4EA1-9D88-7A7F9BA8E4EC}">
      <dgm:prSet/>
      <dgm:spPr/>
      <dgm:t>
        <a:bodyPr/>
        <a:lstStyle/>
        <a:p>
          <a:endParaRPr lang="ru-RU"/>
        </a:p>
      </dgm:t>
    </dgm:pt>
    <dgm:pt modelId="{4E8F4AB2-06D9-4923-9BCC-A5E7D10D2AF9}" type="pres">
      <dgm:prSet presAssocID="{7875568F-43E5-479A-8BF6-9DCD917E6AC6}" presName="linear" presStyleCnt="0">
        <dgm:presLayoutVars>
          <dgm:dir/>
          <dgm:animLvl val="lvl"/>
          <dgm:resizeHandles val="exact"/>
        </dgm:presLayoutVars>
      </dgm:prSet>
      <dgm:spPr/>
    </dgm:pt>
    <dgm:pt modelId="{1134D019-F157-480F-9BAD-3661ADD61028}" type="pres">
      <dgm:prSet presAssocID="{461E4644-8F4C-4379-8CF1-9FDA2C509043}" presName="parentLin" presStyleCnt="0"/>
      <dgm:spPr/>
    </dgm:pt>
    <dgm:pt modelId="{8EB82B09-06B7-481D-9877-8EA72FEC1A18}" type="pres">
      <dgm:prSet presAssocID="{461E4644-8F4C-4379-8CF1-9FDA2C509043}" presName="parentLeftMargin" presStyleLbl="node1" presStyleIdx="0" presStyleCnt="4"/>
      <dgm:spPr/>
    </dgm:pt>
    <dgm:pt modelId="{29169165-0D51-440C-9CE1-E34461E8D855}" type="pres">
      <dgm:prSet presAssocID="{461E4644-8F4C-4379-8CF1-9FDA2C509043}" presName="parentText" presStyleLbl="node1" presStyleIdx="0" presStyleCnt="4">
        <dgm:presLayoutVars>
          <dgm:chMax val="0"/>
          <dgm:bulletEnabled val="1"/>
        </dgm:presLayoutVars>
      </dgm:prSet>
      <dgm:spPr/>
    </dgm:pt>
    <dgm:pt modelId="{340DAF02-6DC1-4A8B-8CD2-37F19C94678A}" type="pres">
      <dgm:prSet presAssocID="{461E4644-8F4C-4379-8CF1-9FDA2C509043}" presName="negativeSpace" presStyleCnt="0"/>
      <dgm:spPr/>
    </dgm:pt>
    <dgm:pt modelId="{E3DF5D69-B5A8-42EF-8E04-0DE12471BB8E}" type="pres">
      <dgm:prSet presAssocID="{461E4644-8F4C-4379-8CF1-9FDA2C509043}" presName="childText" presStyleLbl="conFgAcc1" presStyleIdx="0" presStyleCnt="4">
        <dgm:presLayoutVars>
          <dgm:bulletEnabled val="1"/>
        </dgm:presLayoutVars>
      </dgm:prSet>
      <dgm:spPr/>
    </dgm:pt>
    <dgm:pt modelId="{D2576111-71A2-492A-9472-D916C88E60EC}" type="pres">
      <dgm:prSet presAssocID="{AA3EFFB3-B876-4530-89B6-DB38B761B86F}" presName="spaceBetweenRectangles" presStyleCnt="0"/>
      <dgm:spPr/>
    </dgm:pt>
    <dgm:pt modelId="{A49D55DE-F99E-440E-941D-9FE05D0D32C2}" type="pres">
      <dgm:prSet presAssocID="{E5025ED7-31F6-4CF2-952A-EFD997AC0F54}" presName="parentLin" presStyleCnt="0"/>
      <dgm:spPr/>
    </dgm:pt>
    <dgm:pt modelId="{B2E1EBCD-CDF0-4831-B8B6-CBE14B006805}" type="pres">
      <dgm:prSet presAssocID="{E5025ED7-31F6-4CF2-952A-EFD997AC0F54}" presName="parentLeftMargin" presStyleLbl="node1" presStyleIdx="0" presStyleCnt="4"/>
      <dgm:spPr/>
    </dgm:pt>
    <dgm:pt modelId="{BE62DEFE-E5A0-4EB5-9CA1-1376A2ED1037}" type="pres">
      <dgm:prSet presAssocID="{E5025ED7-31F6-4CF2-952A-EFD997AC0F54}" presName="parentText" presStyleLbl="node1" presStyleIdx="1" presStyleCnt="4">
        <dgm:presLayoutVars>
          <dgm:chMax val="0"/>
          <dgm:bulletEnabled val="1"/>
        </dgm:presLayoutVars>
      </dgm:prSet>
      <dgm:spPr/>
    </dgm:pt>
    <dgm:pt modelId="{939AE9E0-D12F-483D-8B21-68F3F653B80C}" type="pres">
      <dgm:prSet presAssocID="{E5025ED7-31F6-4CF2-952A-EFD997AC0F54}" presName="negativeSpace" presStyleCnt="0"/>
      <dgm:spPr/>
    </dgm:pt>
    <dgm:pt modelId="{EE711426-849A-47AA-AC10-AB541477122C}" type="pres">
      <dgm:prSet presAssocID="{E5025ED7-31F6-4CF2-952A-EFD997AC0F54}" presName="childText" presStyleLbl="conFgAcc1" presStyleIdx="1" presStyleCnt="4">
        <dgm:presLayoutVars>
          <dgm:bulletEnabled val="1"/>
        </dgm:presLayoutVars>
      </dgm:prSet>
      <dgm:spPr/>
    </dgm:pt>
    <dgm:pt modelId="{701258E7-565C-4869-9C7B-82F6F3BC415E}" type="pres">
      <dgm:prSet presAssocID="{0C9A0D36-CB1F-4134-976E-0C1B942125B9}" presName="spaceBetweenRectangles" presStyleCnt="0"/>
      <dgm:spPr/>
    </dgm:pt>
    <dgm:pt modelId="{41FFE5E5-B8A1-4DEA-90B6-8B0C880CBB5C}" type="pres">
      <dgm:prSet presAssocID="{C67C4EC1-34F7-4394-B3DA-6B8AA10D004C}" presName="parentLin" presStyleCnt="0"/>
      <dgm:spPr/>
    </dgm:pt>
    <dgm:pt modelId="{74835249-49FD-4482-A1E2-C8142D3CF723}" type="pres">
      <dgm:prSet presAssocID="{C67C4EC1-34F7-4394-B3DA-6B8AA10D004C}" presName="parentLeftMargin" presStyleLbl="node1" presStyleIdx="1" presStyleCnt="4"/>
      <dgm:spPr/>
    </dgm:pt>
    <dgm:pt modelId="{8D4A7E6E-B38C-4413-9013-302D062E264A}" type="pres">
      <dgm:prSet presAssocID="{C67C4EC1-34F7-4394-B3DA-6B8AA10D004C}" presName="parentText" presStyleLbl="node1" presStyleIdx="2" presStyleCnt="4">
        <dgm:presLayoutVars>
          <dgm:chMax val="0"/>
          <dgm:bulletEnabled val="1"/>
        </dgm:presLayoutVars>
      </dgm:prSet>
      <dgm:spPr/>
    </dgm:pt>
    <dgm:pt modelId="{231B34BA-E5C8-434B-841C-3B7C65E4AD3E}" type="pres">
      <dgm:prSet presAssocID="{C67C4EC1-34F7-4394-B3DA-6B8AA10D004C}" presName="negativeSpace" presStyleCnt="0"/>
      <dgm:spPr/>
    </dgm:pt>
    <dgm:pt modelId="{CC3F021E-E654-4CF6-8D41-477669EEC988}" type="pres">
      <dgm:prSet presAssocID="{C67C4EC1-34F7-4394-B3DA-6B8AA10D004C}" presName="childText" presStyleLbl="conFgAcc1" presStyleIdx="2" presStyleCnt="4">
        <dgm:presLayoutVars>
          <dgm:bulletEnabled val="1"/>
        </dgm:presLayoutVars>
      </dgm:prSet>
      <dgm:spPr/>
    </dgm:pt>
    <dgm:pt modelId="{E976F7C7-EDA2-4F1D-A327-1AD592CDA13D}" type="pres">
      <dgm:prSet presAssocID="{EA636C43-4808-4D32-AAC5-77226954517C}" presName="spaceBetweenRectangles" presStyleCnt="0"/>
      <dgm:spPr/>
    </dgm:pt>
    <dgm:pt modelId="{ABF0A28C-CB1D-465C-912D-7F008D4F4FCD}" type="pres">
      <dgm:prSet presAssocID="{E395D353-68E8-4C5E-AB46-A7DDAB4A4AEB}" presName="parentLin" presStyleCnt="0"/>
      <dgm:spPr/>
    </dgm:pt>
    <dgm:pt modelId="{D0A3B78D-208C-4EB2-9B7A-1BFE69549B74}" type="pres">
      <dgm:prSet presAssocID="{E395D353-68E8-4C5E-AB46-A7DDAB4A4AEB}" presName="parentLeftMargin" presStyleLbl="node1" presStyleIdx="2" presStyleCnt="4"/>
      <dgm:spPr/>
    </dgm:pt>
    <dgm:pt modelId="{6C95601A-C541-4B63-9D42-AAF799AAD5E1}" type="pres">
      <dgm:prSet presAssocID="{E395D353-68E8-4C5E-AB46-A7DDAB4A4AEB}" presName="parentText" presStyleLbl="node1" presStyleIdx="3" presStyleCnt="4">
        <dgm:presLayoutVars>
          <dgm:chMax val="0"/>
          <dgm:bulletEnabled val="1"/>
        </dgm:presLayoutVars>
      </dgm:prSet>
      <dgm:spPr/>
    </dgm:pt>
    <dgm:pt modelId="{6DA57D85-50DF-491B-9638-84D389FFA69F}" type="pres">
      <dgm:prSet presAssocID="{E395D353-68E8-4C5E-AB46-A7DDAB4A4AEB}" presName="negativeSpace" presStyleCnt="0"/>
      <dgm:spPr/>
    </dgm:pt>
    <dgm:pt modelId="{06A7E409-EEE6-4094-8772-06BEC2B29C4B}" type="pres">
      <dgm:prSet presAssocID="{E395D353-68E8-4C5E-AB46-A7DDAB4A4AEB}" presName="childText" presStyleLbl="conFgAcc1" presStyleIdx="3" presStyleCnt="4">
        <dgm:presLayoutVars>
          <dgm:bulletEnabled val="1"/>
        </dgm:presLayoutVars>
      </dgm:prSet>
      <dgm:spPr/>
    </dgm:pt>
  </dgm:ptLst>
  <dgm:cxnLst>
    <dgm:cxn modelId="{8EEFD50E-9E8A-4652-B3A9-FF22570FA059}" srcId="{7875568F-43E5-479A-8BF6-9DCD917E6AC6}" destId="{E5025ED7-31F6-4CF2-952A-EFD997AC0F54}" srcOrd="1" destOrd="0" parTransId="{95FF09CA-B0B8-42EB-9C4F-3EC0E4A34CA7}" sibTransId="{0C9A0D36-CB1F-4134-976E-0C1B942125B9}"/>
    <dgm:cxn modelId="{EB0BDC5D-EE4D-4DFC-9B7F-434726224672}" srcId="{7875568F-43E5-479A-8BF6-9DCD917E6AC6}" destId="{461E4644-8F4C-4379-8CF1-9FDA2C509043}" srcOrd="0" destOrd="0" parTransId="{F8BFDB0F-4162-4883-80C6-67ECB811AEDE}" sibTransId="{AA3EFFB3-B876-4530-89B6-DB38B761B86F}"/>
    <dgm:cxn modelId="{A8771946-C61F-4AE8-86A4-114AF9BFDB8A}" type="presOf" srcId="{461E4644-8F4C-4379-8CF1-9FDA2C509043}" destId="{8EB82B09-06B7-481D-9877-8EA72FEC1A18}" srcOrd="0" destOrd="0" presId="urn:microsoft.com/office/officeart/2005/8/layout/list1"/>
    <dgm:cxn modelId="{16E6EB4C-C36B-4A77-8BEC-6453E6E3E1EA}" type="presOf" srcId="{7875568F-43E5-479A-8BF6-9DCD917E6AC6}" destId="{4E8F4AB2-06D9-4923-9BCC-A5E7D10D2AF9}" srcOrd="0" destOrd="0" presId="urn:microsoft.com/office/officeart/2005/8/layout/list1"/>
    <dgm:cxn modelId="{3CC82573-B0D7-4DC7-B883-93F3DE52FE51}" type="presOf" srcId="{E5025ED7-31F6-4CF2-952A-EFD997AC0F54}" destId="{B2E1EBCD-CDF0-4831-B8B6-CBE14B006805}" srcOrd="0" destOrd="0" presId="urn:microsoft.com/office/officeart/2005/8/layout/list1"/>
    <dgm:cxn modelId="{0A563273-E598-42F1-9A54-1B9A06266E48}" type="presOf" srcId="{461E4644-8F4C-4379-8CF1-9FDA2C509043}" destId="{29169165-0D51-440C-9CE1-E34461E8D855}" srcOrd="1" destOrd="0" presId="urn:microsoft.com/office/officeart/2005/8/layout/list1"/>
    <dgm:cxn modelId="{43D8DE59-A3CF-4E7A-B4A7-6B69105168F0}" type="presOf" srcId="{E395D353-68E8-4C5E-AB46-A7DDAB4A4AEB}" destId="{D0A3B78D-208C-4EB2-9B7A-1BFE69549B74}" srcOrd="0" destOrd="0" presId="urn:microsoft.com/office/officeart/2005/8/layout/list1"/>
    <dgm:cxn modelId="{D780CE80-933D-4EA1-9D88-7A7F9BA8E4EC}" srcId="{7875568F-43E5-479A-8BF6-9DCD917E6AC6}" destId="{E395D353-68E8-4C5E-AB46-A7DDAB4A4AEB}" srcOrd="3" destOrd="0" parTransId="{6B2D3A95-3BEC-4976-B414-DFFDE5537E93}" sibTransId="{DB87052E-770D-4EEB-BA72-8FBB87C2661C}"/>
    <dgm:cxn modelId="{2566A8BB-5B38-457D-B616-826FF18C5249}" srcId="{7875568F-43E5-479A-8BF6-9DCD917E6AC6}" destId="{C67C4EC1-34F7-4394-B3DA-6B8AA10D004C}" srcOrd="2" destOrd="0" parTransId="{8D87521D-81A7-40F3-BE5D-28DEA1A32166}" sibTransId="{EA636C43-4808-4D32-AAC5-77226954517C}"/>
    <dgm:cxn modelId="{78731CC9-86CA-4D00-A432-000439F911F1}" type="presOf" srcId="{C67C4EC1-34F7-4394-B3DA-6B8AA10D004C}" destId="{74835249-49FD-4482-A1E2-C8142D3CF723}" srcOrd="0" destOrd="0" presId="urn:microsoft.com/office/officeart/2005/8/layout/list1"/>
    <dgm:cxn modelId="{26D820D8-F437-46D9-A61B-62B6DEC5BDAE}" type="presOf" srcId="{C67C4EC1-34F7-4394-B3DA-6B8AA10D004C}" destId="{8D4A7E6E-B38C-4413-9013-302D062E264A}" srcOrd="1" destOrd="0" presId="urn:microsoft.com/office/officeart/2005/8/layout/list1"/>
    <dgm:cxn modelId="{C16735F4-A61F-4F38-930C-700AC17399BF}" type="presOf" srcId="{E5025ED7-31F6-4CF2-952A-EFD997AC0F54}" destId="{BE62DEFE-E5A0-4EB5-9CA1-1376A2ED1037}" srcOrd="1" destOrd="0" presId="urn:microsoft.com/office/officeart/2005/8/layout/list1"/>
    <dgm:cxn modelId="{D26CC6FC-AE24-4E4A-B288-61F6F3942C6C}" type="presOf" srcId="{E395D353-68E8-4C5E-AB46-A7DDAB4A4AEB}" destId="{6C95601A-C541-4B63-9D42-AAF799AAD5E1}" srcOrd="1" destOrd="0" presId="urn:microsoft.com/office/officeart/2005/8/layout/list1"/>
    <dgm:cxn modelId="{B62EF4A9-B3AD-4826-992D-570DB13B6DDC}" type="presParOf" srcId="{4E8F4AB2-06D9-4923-9BCC-A5E7D10D2AF9}" destId="{1134D019-F157-480F-9BAD-3661ADD61028}" srcOrd="0" destOrd="0" presId="urn:microsoft.com/office/officeart/2005/8/layout/list1"/>
    <dgm:cxn modelId="{A69C547D-0136-437A-947F-8F794177BA09}" type="presParOf" srcId="{1134D019-F157-480F-9BAD-3661ADD61028}" destId="{8EB82B09-06B7-481D-9877-8EA72FEC1A18}" srcOrd="0" destOrd="0" presId="urn:microsoft.com/office/officeart/2005/8/layout/list1"/>
    <dgm:cxn modelId="{5E9D9949-19C4-4F3D-AD8B-9E97BBF39EAB}" type="presParOf" srcId="{1134D019-F157-480F-9BAD-3661ADD61028}" destId="{29169165-0D51-440C-9CE1-E34461E8D855}" srcOrd="1" destOrd="0" presId="urn:microsoft.com/office/officeart/2005/8/layout/list1"/>
    <dgm:cxn modelId="{CE3540A4-F494-4E33-A529-588040008E31}" type="presParOf" srcId="{4E8F4AB2-06D9-4923-9BCC-A5E7D10D2AF9}" destId="{340DAF02-6DC1-4A8B-8CD2-37F19C94678A}" srcOrd="1" destOrd="0" presId="urn:microsoft.com/office/officeart/2005/8/layout/list1"/>
    <dgm:cxn modelId="{66D8F623-D15F-4E73-A2D4-9A6252C5EEF5}" type="presParOf" srcId="{4E8F4AB2-06D9-4923-9BCC-A5E7D10D2AF9}" destId="{E3DF5D69-B5A8-42EF-8E04-0DE12471BB8E}" srcOrd="2" destOrd="0" presId="urn:microsoft.com/office/officeart/2005/8/layout/list1"/>
    <dgm:cxn modelId="{B58418F4-E4DA-4F00-A73A-796C46DE5260}" type="presParOf" srcId="{4E8F4AB2-06D9-4923-9BCC-A5E7D10D2AF9}" destId="{D2576111-71A2-492A-9472-D916C88E60EC}" srcOrd="3" destOrd="0" presId="urn:microsoft.com/office/officeart/2005/8/layout/list1"/>
    <dgm:cxn modelId="{D15B1F17-3ABF-4B29-B9B0-219A81C0E747}" type="presParOf" srcId="{4E8F4AB2-06D9-4923-9BCC-A5E7D10D2AF9}" destId="{A49D55DE-F99E-440E-941D-9FE05D0D32C2}" srcOrd="4" destOrd="0" presId="urn:microsoft.com/office/officeart/2005/8/layout/list1"/>
    <dgm:cxn modelId="{03DF328E-1BE5-4A23-A511-69F3BC47C8A8}" type="presParOf" srcId="{A49D55DE-F99E-440E-941D-9FE05D0D32C2}" destId="{B2E1EBCD-CDF0-4831-B8B6-CBE14B006805}" srcOrd="0" destOrd="0" presId="urn:microsoft.com/office/officeart/2005/8/layout/list1"/>
    <dgm:cxn modelId="{7D10B972-F612-4FA7-9B52-801EFBEFC93E}" type="presParOf" srcId="{A49D55DE-F99E-440E-941D-9FE05D0D32C2}" destId="{BE62DEFE-E5A0-4EB5-9CA1-1376A2ED1037}" srcOrd="1" destOrd="0" presId="urn:microsoft.com/office/officeart/2005/8/layout/list1"/>
    <dgm:cxn modelId="{10177318-1393-4CB1-B24A-F7F6C7F85737}" type="presParOf" srcId="{4E8F4AB2-06D9-4923-9BCC-A5E7D10D2AF9}" destId="{939AE9E0-D12F-483D-8B21-68F3F653B80C}" srcOrd="5" destOrd="0" presId="urn:microsoft.com/office/officeart/2005/8/layout/list1"/>
    <dgm:cxn modelId="{6BCC9A67-EB30-4F81-B09E-B65356922E83}" type="presParOf" srcId="{4E8F4AB2-06D9-4923-9BCC-A5E7D10D2AF9}" destId="{EE711426-849A-47AA-AC10-AB541477122C}" srcOrd="6" destOrd="0" presId="urn:microsoft.com/office/officeart/2005/8/layout/list1"/>
    <dgm:cxn modelId="{59CF9BAB-F414-4926-ACE3-9D476D432F56}" type="presParOf" srcId="{4E8F4AB2-06D9-4923-9BCC-A5E7D10D2AF9}" destId="{701258E7-565C-4869-9C7B-82F6F3BC415E}" srcOrd="7" destOrd="0" presId="urn:microsoft.com/office/officeart/2005/8/layout/list1"/>
    <dgm:cxn modelId="{6821D663-1F40-4E77-BFEB-A7EDBB05A40F}" type="presParOf" srcId="{4E8F4AB2-06D9-4923-9BCC-A5E7D10D2AF9}" destId="{41FFE5E5-B8A1-4DEA-90B6-8B0C880CBB5C}" srcOrd="8" destOrd="0" presId="urn:microsoft.com/office/officeart/2005/8/layout/list1"/>
    <dgm:cxn modelId="{B4308602-4FE7-410A-8308-32598DE66E91}" type="presParOf" srcId="{41FFE5E5-B8A1-4DEA-90B6-8B0C880CBB5C}" destId="{74835249-49FD-4482-A1E2-C8142D3CF723}" srcOrd="0" destOrd="0" presId="urn:microsoft.com/office/officeart/2005/8/layout/list1"/>
    <dgm:cxn modelId="{AF846A39-3C4C-426E-B95A-A377EA0B36EC}" type="presParOf" srcId="{41FFE5E5-B8A1-4DEA-90B6-8B0C880CBB5C}" destId="{8D4A7E6E-B38C-4413-9013-302D062E264A}" srcOrd="1" destOrd="0" presId="urn:microsoft.com/office/officeart/2005/8/layout/list1"/>
    <dgm:cxn modelId="{3B4A1A8E-67CF-4699-9C99-B17561161407}" type="presParOf" srcId="{4E8F4AB2-06D9-4923-9BCC-A5E7D10D2AF9}" destId="{231B34BA-E5C8-434B-841C-3B7C65E4AD3E}" srcOrd="9" destOrd="0" presId="urn:microsoft.com/office/officeart/2005/8/layout/list1"/>
    <dgm:cxn modelId="{514F2846-105A-449C-8EF4-A09DEC21DA85}" type="presParOf" srcId="{4E8F4AB2-06D9-4923-9BCC-A5E7D10D2AF9}" destId="{CC3F021E-E654-4CF6-8D41-477669EEC988}" srcOrd="10" destOrd="0" presId="urn:microsoft.com/office/officeart/2005/8/layout/list1"/>
    <dgm:cxn modelId="{CA6C32CA-8BEA-4CAC-8D78-4C2C3580E2B5}" type="presParOf" srcId="{4E8F4AB2-06D9-4923-9BCC-A5E7D10D2AF9}" destId="{E976F7C7-EDA2-4F1D-A327-1AD592CDA13D}" srcOrd="11" destOrd="0" presId="urn:microsoft.com/office/officeart/2005/8/layout/list1"/>
    <dgm:cxn modelId="{E10EA94A-3D70-4FCE-967B-AAC7B0240F03}" type="presParOf" srcId="{4E8F4AB2-06D9-4923-9BCC-A5E7D10D2AF9}" destId="{ABF0A28C-CB1D-465C-912D-7F008D4F4FCD}" srcOrd="12" destOrd="0" presId="urn:microsoft.com/office/officeart/2005/8/layout/list1"/>
    <dgm:cxn modelId="{E28ECC3F-4905-4CEF-8A3D-27DCB5131D3D}" type="presParOf" srcId="{ABF0A28C-CB1D-465C-912D-7F008D4F4FCD}" destId="{D0A3B78D-208C-4EB2-9B7A-1BFE69549B74}" srcOrd="0" destOrd="0" presId="urn:microsoft.com/office/officeart/2005/8/layout/list1"/>
    <dgm:cxn modelId="{72BA0CB8-5E5A-44AE-86F7-C9FE1AA69479}" type="presParOf" srcId="{ABF0A28C-CB1D-465C-912D-7F008D4F4FCD}" destId="{6C95601A-C541-4B63-9D42-AAF799AAD5E1}" srcOrd="1" destOrd="0" presId="urn:microsoft.com/office/officeart/2005/8/layout/list1"/>
    <dgm:cxn modelId="{40B176DE-543B-4CCF-A82B-D5788BBB422E}" type="presParOf" srcId="{4E8F4AB2-06D9-4923-9BCC-A5E7D10D2AF9}" destId="{6DA57D85-50DF-491B-9638-84D389FFA69F}" srcOrd="13" destOrd="0" presId="urn:microsoft.com/office/officeart/2005/8/layout/list1"/>
    <dgm:cxn modelId="{C1BFDE78-BF79-4F1E-A947-188433FE4AFD}" type="presParOf" srcId="{4E8F4AB2-06D9-4923-9BCC-A5E7D10D2AF9}" destId="{06A7E409-EEE6-4094-8772-06BEC2B29C4B}"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6D7F21-59A8-4F8E-AE86-1D1A3E5CBBE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ru-RU"/>
        </a:p>
      </dgm:t>
    </dgm:pt>
    <dgm:pt modelId="{E6C85546-4A0D-4896-B0F1-26E238593889}">
      <dgm:prSet phldrT="[Text]"/>
      <dgm:spPr/>
      <dgm:t>
        <a:bodyPr/>
        <a:lstStyle/>
        <a:p>
          <a:r>
            <a:rPr lang="en-GB" dirty="0"/>
            <a:t>Test Data</a:t>
          </a:r>
          <a:endParaRPr lang="ru-RU" dirty="0"/>
        </a:p>
      </dgm:t>
    </dgm:pt>
    <dgm:pt modelId="{FD1B17B2-54E2-484C-B11E-F975B27FE12A}" type="parTrans" cxnId="{C7D4139B-729C-4B51-BC7F-B00EAC18AAAE}">
      <dgm:prSet/>
      <dgm:spPr/>
      <dgm:t>
        <a:bodyPr/>
        <a:lstStyle/>
        <a:p>
          <a:endParaRPr lang="ru-RU"/>
        </a:p>
      </dgm:t>
    </dgm:pt>
    <dgm:pt modelId="{7271327C-FEC7-4E3B-AEF8-5A22822756F8}" type="sibTrans" cxnId="{C7D4139B-729C-4B51-BC7F-B00EAC18AAAE}">
      <dgm:prSet/>
      <dgm:spPr/>
      <dgm:t>
        <a:bodyPr/>
        <a:lstStyle/>
        <a:p>
          <a:endParaRPr lang="ru-RU"/>
        </a:p>
      </dgm:t>
    </dgm:pt>
    <dgm:pt modelId="{44731F11-8EB5-4154-8809-01AB6FEC22AE}">
      <dgm:prSet phldrT="[Text]"/>
      <dgm:spPr/>
      <dgm:t>
        <a:bodyPr/>
        <a:lstStyle/>
        <a:p>
          <a:r>
            <a:rPr lang="en-GB" dirty="0"/>
            <a:t>Image Processing</a:t>
          </a:r>
          <a:endParaRPr lang="ru-RU" dirty="0"/>
        </a:p>
      </dgm:t>
    </dgm:pt>
    <dgm:pt modelId="{DF81FB05-7225-4A23-BF43-147106CAA60C}" type="parTrans" cxnId="{AD8B48A7-D5AF-49E9-939C-80235B07733E}">
      <dgm:prSet/>
      <dgm:spPr/>
      <dgm:t>
        <a:bodyPr/>
        <a:lstStyle/>
        <a:p>
          <a:endParaRPr lang="ru-RU"/>
        </a:p>
      </dgm:t>
    </dgm:pt>
    <dgm:pt modelId="{16339449-DAED-4774-B596-FD7643EEDEA2}" type="sibTrans" cxnId="{AD8B48A7-D5AF-49E9-939C-80235B07733E}">
      <dgm:prSet/>
      <dgm:spPr/>
      <dgm:t>
        <a:bodyPr/>
        <a:lstStyle/>
        <a:p>
          <a:endParaRPr lang="ru-RU"/>
        </a:p>
      </dgm:t>
    </dgm:pt>
    <dgm:pt modelId="{43BE5EA7-763D-4EAD-ADC9-A527A5D4C627}">
      <dgm:prSet phldrT="[Text]"/>
      <dgm:spPr/>
      <dgm:t>
        <a:bodyPr/>
        <a:lstStyle/>
        <a:p>
          <a:r>
            <a:rPr lang="en-US" dirty="0"/>
            <a:t>DenseNet-201 for cultivar</a:t>
          </a:r>
          <a:endParaRPr lang="ru-RU" dirty="0"/>
        </a:p>
      </dgm:t>
    </dgm:pt>
    <dgm:pt modelId="{CD83D7A8-D4B0-406D-AC19-CB56E3687DC3}" type="sibTrans" cxnId="{24F77AB7-4D04-4661-BB24-3B4B1AEA1599}">
      <dgm:prSet/>
      <dgm:spPr/>
      <dgm:t>
        <a:bodyPr/>
        <a:lstStyle/>
        <a:p>
          <a:endParaRPr lang="ru-RU"/>
        </a:p>
      </dgm:t>
    </dgm:pt>
    <dgm:pt modelId="{84ED6FE7-FEFE-42F3-B87E-B24D73141349}" type="parTrans" cxnId="{24F77AB7-4D04-4661-BB24-3B4B1AEA1599}">
      <dgm:prSet/>
      <dgm:spPr/>
      <dgm:t>
        <a:bodyPr/>
        <a:lstStyle/>
        <a:p>
          <a:endParaRPr lang="ru-RU"/>
        </a:p>
      </dgm:t>
    </dgm:pt>
    <dgm:pt modelId="{248B23C2-BAEB-45D3-9713-B90FF29B6F9E}">
      <dgm:prSet phldrT="[Text]"/>
      <dgm:spPr/>
      <dgm:t>
        <a:bodyPr/>
        <a:lstStyle/>
        <a:p>
          <a:r>
            <a:rPr lang="en-US" dirty="0"/>
            <a:t>Xception for cultivar</a:t>
          </a:r>
          <a:endParaRPr lang="ru-RU" dirty="0"/>
        </a:p>
      </dgm:t>
    </dgm:pt>
    <dgm:pt modelId="{E46290EE-B76D-4CF7-869C-51416F8C1B39}" type="sibTrans" cxnId="{F8F4B4E6-A8D9-4025-A163-D4D5E6BA43B0}">
      <dgm:prSet/>
      <dgm:spPr/>
      <dgm:t>
        <a:bodyPr/>
        <a:lstStyle/>
        <a:p>
          <a:endParaRPr lang="ru-RU"/>
        </a:p>
      </dgm:t>
    </dgm:pt>
    <dgm:pt modelId="{098219AF-AFB5-48F6-8973-62B2CB42FFA4}" type="parTrans" cxnId="{F8F4B4E6-A8D9-4025-A163-D4D5E6BA43B0}">
      <dgm:prSet/>
      <dgm:spPr/>
      <dgm:t>
        <a:bodyPr/>
        <a:lstStyle/>
        <a:p>
          <a:endParaRPr lang="ru-RU"/>
        </a:p>
      </dgm:t>
    </dgm:pt>
    <dgm:pt modelId="{AFA82797-466F-427F-9DA5-61B4A42C431B}">
      <dgm:prSet phldrT="[Text]"/>
      <dgm:spPr/>
      <dgm:t>
        <a:bodyPr/>
        <a:lstStyle/>
        <a:p>
          <a:r>
            <a:rPr lang="en-US" dirty="0"/>
            <a:t>Inception-ResNet-V2 for cultivar</a:t>
          </a:r>
          <a:endParaRPr lang="ru-RU" dirty="0"/>
        </a:p>
      </dgm:t>
    </dgm:pt>
    <dgm:pt modelId="{497D9FD4-69EA-4AEA-9646-19DA3045B7B7}" type="sibTrans" cxnId="{BC63A803-9857-4092-9017-633D4A597E58}">
      <dgm:prSet/>
      <dgm:spPr/>
      <dgm:t>
        <a:bodyPr/>
        <a:lstStyle/>
        <a:p>
          <a:endParaRPr lang="ru-RU"/>
        </a:p>
      </dgm:t>
    </dgm:pt>
    <dgm:pt modelId="{B479158B-6DC5-47E1-A6E6-626CDAFE9F18}" type="parTrans" cxnId="{BC63A803-9857-4092-9017-633D4A597E58}">
      <dgm:prSet/>
      <dgm:spPr/>
      <dgm:t>
        <a:bodyPr/>
        <a:lstStyle/>
        <a:p>
          <a:endParaRPr lang="ru-RU"/>
        </a:p>
      </dgm:t>
    </dgm:pt>
    <dgm:pt modelId="{832AEB94-9640-4B3F-BA83-1F112270A079}">
      <dgm:prSet phldrT="[Text]"/>
      <dgm:spPr/>
      <dgm:t>
        <a:bodyPr/>
        <a:lstStyle/>
        <a:p>
          <a:r>
            <a:rPr lang="en-US" dirty="0"/>
            <a:t>EfficientNet-B7 for cultivar</a:t>
          </a:r>
          <a:endParaRPr lang="ru-RU" dirty="0"/>
        </a:p>
      </dgm:t>
    </dgm:pt>
    <dgm:pt modelId="{CFBF9FAB-889D-47BA-9372-93ED33B7905E}" type="sibTrans" cxnId="{24F775A4-095F-4559-9C37-7767E8AD20EF}">
      <dgm:prSet/>
      <dgm:spPr/>
      <dgm:t>
        <a:bodyPr/>
        <a:lstStyle/>
        <a:p>
          <a:endParaRPr lang="ru-RU"/>
        </a:p>
      </dgm:t>
    </dgm:pt>
    <dgm:pt modelId="{971E5366-9B28-482F-AE02-527E34A34956}" type="parTrans" cxnId="{24F775A4-095F-4559-9C37-7767E8AD20EF}">
      <dgm:prSet/>
      <dgm:spPr/>
      <dgm:t>
        <a:bodyPr/>
        <a:lstStyle/>
        <a:p>
          <a:endParaRPr lang="ru-RU"/>
        </a:p>
      </dgm:t>
    </dgm:pt>
    <dgm:pt modelId="{E88C20EE-31D3-45AA-9281-CFB677980C28}" type="pres">
      <dgm:prSet presAssocID="{B16D7F21-59A8-4F8E-AE86-1D1A3E5CBBE7}" presName="hierChild1" presStyleCnt="0">
        <dgm:presLayoutVars>
          <dgm:chPref val="1"/>
          <dgm:dir/>
          <dgm:animOne val="branch"/>
          <dgm:animLvl val="lvl"/>
          <dgm:resizeHandles/>
        </dgm:presLayoutVars>
      </dgm:prSet>
      <dgm:spPr/>
    </dgm:pt>
    <dgm:pt modelId="{07555339-F53F-4DC2-A673-88B833A6CCDD}" type="pres">
      <dgm:prSet presAssocID="{E6C85546-4A0D-4896-B0F1-26E238593889}" presName="hierRoot1" presStyleCnt="0"/>
      <dgm:spPr/>
    </dgm:pt>
    <dgm:pt modelId="{98BECB52-98D2-479D-96E2-CEEC01D46497}" type="pres">
      <dgm:prSet presAssocID="{E6C85546-4A0D-4896-B0F1-26E238593889}" presName="composite" presStyleCnt="0"/>
      <dgm:spPr/>
    </dgm:pt>
    <dgm:pt modelId="{5D41EA38-CB10-4A13-BA3C-AE282C6B3E2D}" type="pres">
      <dgm:prSet presAssocID="{E6C85546-4A0D-4896-B0F1-26E238593889}" presName="background" presStyleLbl="node0" presStyleIdx="0" presStyleCnt="1"/>
      <dgm:spPr/>
    </dgm:pt>
    <dgm:pt modelId="{479FABA3-4053-49A6-878B-2C781632C1A5}" type="pres">
      <dgm:prSet presAssocID="{E6C85546-4A0D-4896-B0F1-26E238593889}" presName="text" presStyleLbl="fgAcc0" presStyleIdx="0" presStyleCnt="1">
        <dgm:presLayoutVars>
          <dgm:chPref val="3"/>
        </dgm:presLayoutVars>
      </dgm:prSet>
      <dgm:spPr/>
    </dgm:pt>
    <dgm:pt modelId="{0C4063AD-B3EB-4D49-ABC4-718F8CA6AF29}" type="pres">
      <dgm:prSet presAssocID="{E6C85546-4A0D-4896-B0F1-26E238593889}" presName="hierChild2" presStyleCnt="0"/>
      <dgm:spPr/>
    </dgm:pt>
    <dgm:pt modelId="{5C226DC4-E952-4BEB-9E46-3436CD3C08B9}" type="pres">
      <dgm:prSet presAssocID="{DF81FB05-7225-4A23-BF43-147106CAA60C}" presName="Name10" presStyleLbl="parChTrans1D2" presStyleIdx="0" presStyleCnt="1"/>
      <dgm:spPr/>
    </dgm:pt>
    <dgm:pt modelId="{AB90E1C9-19C9-494E-BF23-FB82A2D12590}" type="pres">
      <dgm:prSet presAssocID="{44731F11-8EB5-4154-8809-01AB6FEC22AE}" presName="hierRoot2" presStyleCnt="0"/>
      <dgm:spPr/>
    </dgm:pt>
    <dgm:pt modelId="{241492F3-3304-4868-8C80-0866CD022886}" type="pres">
      <dgm:prSet presAssocID="{44731F11-8EB5-4154-8809-01AB6FEC22AE}" presName="composite2" presStyleCnt="0"/>
      <dgm:spPr/>
    </dgm:pt>
    <dgm:pt modelId="{FBC07F6D-0F82-4A6F-A501-6FEE440E2C86}" type="pres">
      <dgm:prSet presAssocID="{44731F11-8EB5-4154-8809-01AB6FEC22AE}" presName="background2" presStyleLbl="node2" presStyleIdx="0" presStyleCnt="1"/>
      <dgm:spPr/>
    </dgm:pt>
    <dgm:pt modelId="{6C8BF54F-9C27-47CA-97D0-8731C9F9DE4E}" type="pres">
      <dgm:prSet presAssocID="{44731F11-8EB5-4154-8809-01AB6FEC22AE}" presName="text2" presStyleLbl="fgAcc2" presStyleIdx="0" presStyleCnt="1">
        <dgm:presLayoutVars>
          <dgm:chPref val="3"/>
        </dgm:presLayoutVars>
      </dgm:prSet>
      <dgm:spPr/>
    </dgm:pt>
    <dgm:pt modelId="{2953CC6A-7079-4D87-A332-E9CFAEAF1134}" type="pres">
      <dgm:prSet presAssocID="{44731F11-8EB5-4154-8809-01AB6FEC22AE}" presName="hierChild3" presStyleCnt="0"/>
      <dgm:spPr/>
    </dgm:pt>
    <dgm:pt modelId="{605D050C-8C40-4C2A-ADD4-19B2E5A979C8}" type="pres">
      <dgm:prSet presAssocID="{84ED6FE7-FEFE-42F3-B87E-B24D73141349}" presName="Name17" presStyleLbl="parChTrans1D3" presStyleIdx="0" presStyleCnt="4"/>
      <dgm:spPr/>
    </dgm:pt>
    <dgm:pt modelId="{4F02F7A6-0D69-4308-A642-A160F4E9486F}" type="pres">
      <dgm:prSet presAssocID="{43BE5EA7-763D-4EAD-ADC9-A527A5D4C627}" presName="hierRoot3" presStyleCnt="0"/>
      <dgm:spPr/>
    </dgm:pt>
    <dgm:pt modelId="{4A0ED143-4446-4D84-AB99-9A2A9FE7DBB1}" type="pres">
      <dgm:prSet presAssocID="{43BE5EA7-763D-4EAD-ADC9-A527A5D4C627}" presName="composite3" presStyleCnt="0"/>
      <dgm:spPr/>
    </dgm:pt>
    <dgm:pt modelId="{9852D6DA-B8AC-4525-B9AB-FBEB134B2D29}" type="pres">
      <dgm:prSet presAssocID="{43BE5EA7-763D-4EAD-ADC9-A527A5D4C627}" presName="background3" presStyleLbl="node3" presStyleIdx="0" presStyleCnt="4"/>
      <dgm:spPr/>
    </dgm:pt>
    <dgm:pt modelId="{4A671DCB-6C18-4F97-9C43-EA6D0367D184}" type="pres">
      <dgm:prSet presAssocID="{43BE5EA7-763D-4EAD-ADC9-A527A5D4C627}" presName="text3" presStyleLbl="fgAcc3" presStyleIdx="0" presStyleCnt="4">
        <dgm:presLayoutVars>
          <dgm:chPref val="3"/>
        </dgm:presLayoutVars>
      </dgm:prSet>
      <dgm:spPr/>
    </dgm:pt>
    <dgm:pt modelId="{9AAFDDE9-4CF8-4528-AB8C-E885664B241F}" type="pres">
      <dgm:prSet presAssocID="{43BE5EA7-763D-4EAD-ADC9-A527A5D4C627}" presName="hierChild4" presStyleCnt="0"/>
      <dgm:spPr/>
    </dgm:pt>
    <dgm:pt modelId="{8A905559-2745-4460-88E3-666F540FFEB8}" type="pres">
      <dgm:prSet presAssocID="{098219AF-AFB5-48F6-8973-62B2CB42FFA4}" presName="Name17" presStyleLbl="parChTrans1D3" presStyleIdx="1" presStyleCnt="4"/>
      <dgm:spPr/>
    </dgm:pt>
    <dgm:pt modelId="{E5654DE1-3E4D-485F-9003-B451F350FCA5}" type="pres">
      <dgm:prSet presAssocID="{248B23C2-BAEB-45D3-9713-B90FF29B6F9E}" presName="hierRoot3" presStyleCnt="0"/>
      <dgm:spPr/>
    </dgm:pt>
    <dgm:pt modelId="{ED0CD2B9-2473-44CB-BDCF-E1D81DC00EFD}" type="pres">
      <dgm:prSet presAssocID="{248B23C2-BAEB-45D3-9713-B90FF29B6F9E}" presName="composite3" presStyleCnt="0"/>
      <dgm:spPr/>
    </dgm:pt>
    <dgm:pt modelId="{E96C93C3-3ABA-4FF6-B4FA-78B12BCDD3D2}" type="pres">
      <dgm:prSet presAssocID="{248B23C2-BAEB-45D3-9713-B90FF29B6F9E}" presName="background3" presStyleLbl="node3" presStyleIdx="1" presStyleCnt="4"/>
      <dgm:spPr/>
    </dgm:pt>
    <dgm:pt modelId="{FB12DA40-F4D7-4E40-8E60-0CB800546E77}" type="pres">
      <dgm:prSet presAssocID="{248B23C2-BAEB-45D3-9713-B90FF29B6F9E}" presName="text3" presStyleLbl="fgAcc3" presStyleIdx="1" presStyleCnt="4">
        <dgm:presLayoutVars>
          <dgm:chPref val="3"/>
        </dgm:presLayoutVars>
      </dgm:prSet>
      <dgm:spPr/>
    </dgm:pt>
    <dgm:pt modelId="{27FAA659-6E6B-4DB0-B0EB-8419D733CE64}" type="pres">
      <dgm:prSet presAssocID="{248B23C2-BAEB-45D3-9713-B90FF29B6F9E}" presName="hierChild4" presStyleCnt="0"/>
      <dgm:spPr/>
    </dgm:pt>
    <dgm:pt modelId="{035C8E62-8547-4300-9393-E4C7F5F383F8}" type="pres">
      <dgm:prSet presAssocID="{B479158B-6DC5-47E1-A6E6-626CDAFE9F18}" presName="Name17" presStyleLbl="parChTrans1D3" presStyleIdx="2" presStyleCnt="4"/>
      <dgm:spPr/>
    </dgm:pt>
    <dgm:pt modelId="{F3AA5B6C-7162-47EB-B499-1CE392B27532}" type="pres">
      <dgm:prSet presAssocID="{AFA82797-466F-427F-9DA5-61B4A42C431B}" presName="hierRoot3" presStyleCnt="0"/>
      <dgm:spPr/>
    </dgm:pt>
    <dgm:pt modelId="{EE414A5C-A850-48D2-AEAD-C584577322A9}" type="pres">
      <dgm:prSet presAssocID="{AFA82797-466F-427F-9DA5-61B4A42C431B}" presName="composite3" presStyleCnt="0"/>
      <dgm:spPr/>
    </dgm:pt>
    <dgm:pt modelId="{4240084E-8BA0-4DE3-8293-1CD847ED472A}" type="pres">
      <dgm:prSet presAssocID="{AFA82797-466F-427F-9DA5-61B4A42C431B}" presName="background3" presStyleLbl="node3" presStyleIdx="2" presStyleCnt="4"/>
      <dgm:spPr/>
    </dgm:pt>
    <dgm:pt modelId="{5CC8F1B7-E63D-40F0-8B2D-12869B1CF700}" type="pres">
      <dgm:prSet presAssocID="{AFA82797-466F-427F-9DA5-61B4A42C431B}" presName="text3" presStyleLbl="fgAcc3" presStyleIdx="2" presStyleCnt="4">
        <dgm:presLayoutVars>
          <dgm:chPref val="3"/>
        </dgm:presLayoutVars>
      </dgm:prSet>
      <dgm:spPr/>
    </dgm:pt>
    <dgm:pt modelId="{5150B20D-7B36-4F7B-A65C-9E6F774FAA20}" type="pres">
      <dgm:prSet presAssocID="{AFA82797-466F-427F-9DA5-61B4A42C431B}" presName="hierChild4" presStyleCnt="0"/>
      <dgm:spPr/>
    </dgm:pt>
    <dgm:pt modelId="{01A5F333-C9CB-4257-B2C7-6F18E0D7ECF9}" type="pres">
      <dgm:prSet presAssocID="{971E5366-9B28-482F-AE02-527E34A34956}" presName="Name17" presStyleLbl="parChTrans1D3" presStyleIdx="3" presStyleCnt="4"/>
      <dgm:spPr/>
    </dgm:pt>
    <dgm:pt modelId="{E852EA91-C0CC-4BC1-B416-A6DAE4FA2A61}" type="pres">
      <dgm:prSet presAssocID="{832AEB94-9640-4B3F-BA83-1F112270A079}" presName="hierRoot3" presStyleCnt="0"/>
      <dgm:spPr/>
    </dgm:pt>
    <dgm:pt modelId="{0390056C-43E4-4EA9-B886-4E9A57474B5A}" type="pres">
      <dgm:prSet presAssocID="{832AEB94-9640-4B3F-BA83-1F112270A079}" presName="composite3" presStyleCnt="0"/>
      <dgm:spPr/>
    </dgm:pt>
    <dgm:pt modelId="{F1F926C5-B177-4831-8C87-2C659663C342}" type="pres">
      <dgm:prSet presAssocID="{832AEB94-9640-4B3F-BA83-1F112270A079}" presName="background3" presStyleLbl="node3" presStyleIdx="3" presStyleCnt="4"/>
      <dgm:spPr/>
    </dgm:pt>
    <dgm:pt modelId="{D2FF7368-C10C-4B35-8AE7-0D8F6B870D24}" type="pres">
      <dgm:prSet presAssocID="{832AEB94-9640-4B3F-BA83-1F112270A079}" presName="text3" presStyleLbl="fgAcc3" presStyleIdx="3" presStyleCnt="4">
        <dgm:presLayoutVars>
          <dgm:chPref val="3"/>
        </dgm:presLayoutVars>
      </dgm:prSet>
      <dgm:spPr/>
    </dgm:pt>
    <dgm:pt modelId="{E8B8153A-9173-4E3F-8370-681CD050FFDD}" type="pres">
      <dgm:prSet presAssocID="{832AEB94-9640-4B3F-BA83-1F112270A079}" presName="hierChild4" presStyleCnt="0"/>
      <dgm:spPr/>
    </dgm:pt>
  </dgm:ptLst>
  <dgm:cxnLst>
    <dgm:cxn modelId="{BC63A803-9857-4092-9017-633D4A597E58}" srcId="{44731F11-8EB5-4154-8809-01AB6FEC22AE}" destId="{AFA82797-466F-427F-9DA5-61B4A42C431B}" srcOrd="2" destOrd="0" parTransId="{B479158B-6DC5-47E1-A6E6-626CDAFE9F18}" sibTransId="{497D9FD4-69EA-4AEA-9646-19DA3045B7B7}"/>
    <dgm:cxn modelId="{C830A61A-A3D9-47A6-B110-6CCEF9C72F90}" type="presOf" srcId="{AFA82797-466F-427F-9DA5-61B4A42C431B}" destId="{5CC8F1B7-E63D-40F0-8B2D-12869B1CF700}" srcOrd="0" destOrd="0" presId="urn:microsoft.com/office/officeart/2005/8/layout/hierarchy1"/>
    <dgm:cxn modelId="{85C92027-DE76-443B-8736-D818746E3E33}" type="presOf" srcId="{43BE5EA7-763D-4EAD-ADC9-A527A5D4C627}" destId="{4A671DCB-6C18-4F97-9C43-EA6D0367D184}" srcOrd="0" destOrd="0" presId="urn:microsoft.com/office/officeart/2005/8/layout/hierarchy1"/>
    <dgm:cxn modelId="{B7A1092A-8502-460F-9AF4-073FB1F9BC1B}" type="presOf" srcId="{84ED6FE7-FEFE-42F3-B87E-B24D73141349}" destId="{605D050C-8C40-4C2A-ADD4-19B2E5A979C8}" srcOrd="0" destOrd="0" presId="urn:microsoft.com/office/officeart/2005/8/layout/hierarchy1"/>
    <dgm:cxn modelId="{46AC2A37-ADBF-40C3-9113-E5793DB6B44F}" type="presOf" srcId="{44731F11-8EB5-4154-8809-01AB6FEC22AE}" destId="{6C8BF54F-9C27-47CA-97D0-8731C9F9DE4E}" srcOrd="0" destOrd="0" presId="urn:microsoft.com/office/officeart/2005/8/layout/hierarchy1"/>
    <dgm:cxn modelId="{02F56A3C-CBA5-4854-BF11-1C2049221771}" type="presOf" srcId="{971E5366-9B28-482F-AE02-527E34A34956}" destId="{01A5F333-C9CB-4257-B2C7-6F18E0D7ECF9}" srcOrd="0" destOrd="0" presId="urn:microsoft.com/office/officeart/2005/8/layout/hierarchy1"/>
    <dgm:cxn modelId="{1802DD3C-1B9C-4C32-94C4-A5446866A281}" type="presOf" srcId="{B479158B-6DC5-47E1-A6E6-626CDAFE9F18}" destId="{035C8E62-8547-4300-9393-E4C7F5F383F8}" srcOrd="0" destOrd="0" presId="urn:microsoft.com/office/officeart/2005/8/layout/hierarchy1"/>
    <dgm:cxn modelId="{35411D5B-E375-40E1-8760-E16C4CAD5F2F}" type="presOf" srcId="{098219AF-AFB5-48F6-8973-62B2CB42FFA4}" destId="{8A905559-2745-4460-88E3-666F540FFEB8}" srcOrd="0" destOrd="0" presId="urn:microsoft.com/office/officeart/2005/8/layout/hierarchy1"/>
    <dgm:cxn modelId="{0C612B73-956F-4E62-8501-B440D32EB9DF}" type="presOf" srcId="{DF81FB05-7225-4A23-BF43-147106CAA60C}" destId="{5C226DC4-E952-4BEB-9E46-3436CD3C08B9}" srcOrd="0" destOrd="0" presId="urn:microsoft.com/office/officeart/2005/8/layout/hierarchy1"/>
    <dgm:cxn modelId="{C7D4139B-729C-4B51-BC7F-B00EAC18AAAE}" srcId="{B16D7F21-59A8-4F8E-AE86-1D1A3E5CBBE7}" destId="{E6C85546-4A0D-4896-B0F1-26E238593889}" srcOrd="0" destOrd="0" parTransId="{FD1B17B2-54E2-484C-B11E-F975B27FE12A}" sibTransId="{7271327C-FEC7-4E3B-AEF8-5A22822756F8}"/>
    <dgm:cxn modelId="{24F775A4-095F-4559-9C37-7767E8AD20EF}" srcId="{44731F11-8EB5-4154-8809-01AB6FEC22AE}" destId="{832AEB94-9640-4B3F-BA83-1F112270A079}" srcOrd="3" destOrd="0" parTransId="{971E5366-9B28-482F-AE02-527E34A34956}" sibTransId="{CFBF9FAB-889D-47BA-9372-93ED33B7905E}"/>
    <dgm:cxn modelId="{AD8B48A7-D5AF-49E9-939C-80235B07733E}" srcId="{E6C85546-4A0D-4896-B0F1-26E238593889}" destId="{44731F11-8EB5-4154-8809-01AB6FEC22AE}" srcOrd="0" destOrd="0" parTransId="{DF81FB05-7225-4A23-BF43-147106CAA60C}" sibTransId="{16339449-DAED-4774-B596-FD7643EEDEA2}"/>
    <dgm:cxn modelId="{24F77AB7-4D04-4661-BB24-3B4B1AEA1599}" srcId="{44731F11-8EB5-4154-8809-01AB6FEC22AE}" destId="{43BE5EA7-763D-4EAD-ADC9-A527A5D4C627}" srcOrd="0" destOrd="0" parTransId="{84ED6FE7-FEFE-42F3-B87E-B24D73141349}" sibTransId="{CD83D7A8-D4B0-406D-AC19-CB56E3687DC3}"/>
    <dgm:cxn modelId="{675B49D6-5EC4-4C2B-BFB1-C6676774579C}" type="presOf" srcId="{832AEB94-9640-4B3F-BA83-1F112270A079}" destId="{D2FF7368-C10C-4B35-8AE7-0D8F6B870D24}" srcOrd="0" destOrd="0" presId="urn:microsoft.com/office/officeart/2005/8/layout/hierarchy1"/>
    <dgm:cxn modelId="{46D7E9DC-22C4-4650-9B72-086C1031EB40}" type="presOf" srcId="{E6C85546-4A0D-4896-B0F1-26E238593889}" destId="{479FABA3-4053-49A6-878B-2C781632C1A5}" srcOrd="0" destOrd="0" presId="urn:microsoft.com/office/officeart/2005/8/layout/hierarchy1"/>
    <dgm:cxn modelId="{65F5BEE3-C335-49D8-8797-2C2ACD8FA4A1}" type="presOf" srcId="{B16D7F21-59A8-4F8E-AE86-1D1A3E5CBBE7}" destId="{E88C20EE-31D3-45AA-9281-CFB677980C28}" srcOrd="0" destOrd="0" presId="urn:microsoft.com/office/officeart/2005/8/layout/hierarchy1"/>
    <dgm:cxn modelId="{F8F4B4E6-A8D9-4025-A163-D4D5E6BA43B0}" srcId="{44731F11-8EB5-4154-8809-01AB6FEC22AE}" destId="{248B23C2-BAEB-45D3-9713-B90FF29B6F9E}" srcOrd="1" destOrd="0" parTransId="{098219AF-AFB5-48F6-8973-62B2CB42FFA4}" sibTransId="{E46290EE-B76D-4CF7-869C-51416F8C1B39}"/>
    <dgm:cxn modelId="{AFE9EBF2-D2F3-4B75-99A9-50B31B6B691F}" type="presOf" srcId="{248B23C2-BAEB-45D3-9713-B90FF29B6F9E}" destId="{FB12DA40-F4D7-4E40-8E60-0CB800546E77}" srcOrd="0" destOrd="0" presId="urn:microsoft.com/office/officeart/2005/8/layout/hierarchy1"/>
    <dgm:cxn modelId="{E0E60E07-4E27-45BE-BDF9-423C8B53088C}" type="presParOf" srcId="{E88C20EE-31D3-45AA-9281-CFB677980C28}" destId="{07555339-F53F-4DC2-A673-88B833A6CCDD}" srcOrd="0" destOrd="0" presId="urn:microsoft.com/office/officeart/2005/8/layout/hierarchy1"/>
    <dgm:cxn modelId="{1724B737-30F1-472A-977E-FD576C3B454E}" type="presParOf" srcId="{07555339-F53F-4DC2-A673-88B833A6CCDD}" destId="{98BECB52-98D2-479D-96E2-CEEC01D46497}" srcOrd="0" destOrd="0" presId="urn:microsoft.com/office/officeart/2005/8/layout/hierarchy1"/>
    <dgm:cxn modelId="{7790996B-3D7A-4183-AB72-7C9EFF45D043}" type="presParOf" srcId="{98BECB52-98D2-479D-96E2-CEEC01D46497}" destId="{5D41EA38-CB10-4A13-BA3C-AE282C6B3E2D}" srcOrd="0" destOrd="0" presId="urn:microsoft.com/office/officeart/2005/8/layout/hierarchy1"/>
    <dgm:cxn modelId="{25FB4671-93AE-441E-8C73-E48CEF1982E7}" type="presParOf" srcId="{98BECB52-98D2-479D-96E2-CEEC01D46497}" destId="{479FABA3-4053-49A6-878B-2C781632C1A5}" srcOrd="1" destOrd="0" presId="urn:microsoft.com/office/officeart/2005/8/layout/hierarchy1"/>
    <dgm:cxn modelId="{9944ACC7-37AB-4BAF-BD64-CFCC33911C45}" type="presParOf" srcId="{07555339-F53F-4DC2-A673-88B833A6CCDD}" destId="{0C4063AD-B3EB-4D49-ABC4-718F8CA6AF29}" srcOrd="1" destOrd="0" presId="urn:microsoft.com/office/officeart/2005/8/layout/hierarchy1"/>
    <dgm:cxn modelId="{50C024AA-C448-47C1-B2D0-B6C7BBB35984}" type="presParOf" srcId="{0C4063AD-B3EB-4D49-ABC4-718F8CA6AF29}" destId="{5C226DC4-E952-4BEB-9E46-3436CD3C08B9}" srcOrd="0" destOrd="0" presId="urn:microsoft.com/office/officeart/2005/8/layout/hierarchy1"/>
    <dgm:cxn modelId="{B42B2A72-EED1-41BC-ADFF-E4878EA79373}" type="presParOf" srcId="{0C4063AD-B3EB-4D49-ABC4-718F8CA6AF29}" destId="{AB90E1C9-19C9-494E-BF23-FB82A2D12590}" srcOrd="1" destOrd="0" presId="urn:microsoft.com/office/officeart/2005/8/layout/hierarchy1"/>
    <dgm:cxn modelId="{099576D3-6955-4EB8-8C44-BDA93B22D1B5}" type="presParOf" srcId="{AB90E1C9-19C9-494E-BF23-FB82A2D12590}" destId="{241492F3-3304-4868-8C80-0866CD022886}" srcOrd="0" destOrd="0" presId="urn:microsoft.com/office/officeart/2005/8/layout/hierarchy1"/>
    <dgm:cxn modelId="{0496463E-B06F-40A3-A387-AAF8AB159798}" type="presParOf" srcId="{241492F3-3304-4868-8C80-0866CD022886}" destId="{FBC07F6D-0F82-4A6F-A501-6FEE440E2C86}" srcOrd="0" destOrd="0" presId="urn:microsoft.com/office/officeart/2005/8/layout/hierarchy1"/>
    <dgm:cxn modelId="{E5C7C14B-1956-4AF5-AAA8-333358854BB9}" type="presParOf" srcId="{241492F3-3304-4868-8C80-0866CD022886}" destId="{6C8BF54F-9C27-47CA-97D0-8731C9F9DE4E}" srcOrd="1" destOrd="0" presId="urn:microsoft.com/office/officeart/2005/8/layout/hierarchy1"/>
    <dgm:cxn modelId="{BC0F054A-ACE8-4880-8600-C7A678A52DA7}" type="presParOf" srcId="{AB90E1C9-19C9-494E-BF23-FB82A2D12590}" destId="{2953CC6A-7079-4D87-A332-E9CFAEAF1134}" srcOrd="1" destOrd="0" presId="urn:microsoft.com/office/officeart/2005/8/layout/hierarchy1"/>
    <dgm:cxn modelId="{D5E1A77D-2176-41ED-856C-E329016DE219}" type="presParOf" srcId="{2953CC6A-7079-4D87-A332-E9CFAEAF1134}" destId="{605D050C-8C40-4C2A-ADD4-19B2E5A979C8}" srcOrd="0" destOrd="0" presId="urn:microsoft.com/office/officeart/2005/8/layout/hierarchy1"/>
    <dgm:cxn modelId="{20F1389C-28C5-49B5-9EE5-8E4225B62EE4}" type="presParOf" srcId="{2953CC6A-7079-4D87-A332-E9CFAEAF1134}" destId="{4F02F7A6-0D69-4308-A642-A160F4E9486F}" srcOrd="1" destOrd="0" presId="urn:microsoft.com/office/officeart/2005/8/layout/hierarchy1"/>
    <dgm:cxn modelId="{74BEB411-ACE3-432F-8D95-CED54CDEBB5F}" type="presParOf" srcId="{4F02F7A6-0D69-4308-A642-A160F4E9486F}" destId="{4A0ED143-4446-4D84-AB99-9A2A9FE7DBB1}" srcOrd="0" destOrd="0" presId="urn:microsoft.com/office/officeart/2005/8/layout/hierarchy1"/>
    <dgm:cxn modelId="{F94C6A4E-7039-420C-9027-8EFD5B7A11D4}" type="presParOf" srcId="{4A0ED143-4446-4D84-AB99-9A2A9FE7DBB1}" destId="{9852D6DA-B8AC-4525-B9AB-FBEB134B2D29}" srcOrd="0" destOrd="0" presId="urn:microsoft.com/office/officeart/2005/8/layout/hierarchy1"/>
    <dgm:cxn modelId="{67CF1C91-108E-44A8-8768-B7FF17E27F1E}" type="presParOf" srcId="{4A0ED143-4446-4D84-AB99-9A2A9FE7DBB1}" destId="{4A671DCB-6C18-4F97-9C43-EA6D0367D184}" srcOrd="1" destOrd="0" presId="urn:microsoft.com/office/officeart/2005/8/layout/hierarchy1"/>
    <dgm:cxn modelId="{E688C630-A3C8-4E32-AE30-72B2E6D74D98}" type="presParOf" srcId="{4F02F7A6-0D69-4308-A642-A160F4E9486F}" destId="{9AAFDDE9-4CF8-4528-AB8C-E885664B241F}" srcOrd="1" destOrd="0" presId="urn:microsoft.com/office/officeart/2005/8/layout/hierarchy1"/>
    <dgm:cxn modelId="{6E5727E1-8F58-48B0-BF87-962095CFF41B}" type="presParOf" srcId="{2953CC6A-7079-4D87-A332-E9CFAEAF1134}" destId="{8A905559-2745-4460-88E3-666F540FFEB8}" srcOrd="2" destOrd="0" presId="urn:microsoft.com/office/officeart/2005/8/layout/hierarchy1"/>
    <dgm:cxn modelId="{0312DB39-EC50-468A-B3FF-24DD7D4B44EC}" type="presParOf" srcId="{2953CC6A-7079-4D87-A332-E9CFAEAF1134}" destId="{E5654DE1-3E4D-485F-9003-B451F350FCA5}" srcOrd="3" destOrd="0" presId="urn:microsoft.com/office/officeart/2005/8/layout/hierarchy1"/>
    <dgm:cxn modelId="{1EE88D0E-3097-4FC9-936F-C4F7A0A1BB6F}" type="presParOf" srcId="{E5654DE1-3E4D-485F-9003-B451F350FCA5}" destId="{ED0CD2B9-2473-44CB-BDCF-E1D81DC00EFD}" srcOrd="0" destOrd="0" presId="urn:microsoft.com/office/officeart/2005/8/layout/hierarchy1"/>
    <dgm:cxn modelId="{B23B2A17-F2B7-4BCC-83DD-2B0B9286D119}" type="presParOf" srcId="{ED0CD2B9-2473-44CB-BDCF-E1D81DC00EFD}" destId="{E96C93C3-3ABA-4FF6-B4FA-78B12BCDD3D2}" srcOrd="0" destOrd="0" presId="urn:microsoft.com/office/officeart/2005/8/layout/hierarchy1"/>
    <dgm:cxn modelId="{7FD87945-BE84-4295-93E7-9B9881D0B552}" type="presParOf" srcId="{ED0CD2B9-2473-44CB-BDCF-E1D81DC00EFD}" destId="{FB12DA40-F4D7-4E40-8E60-0CB800546E77}" srcOrd="1" destOrd="0" presId="urn:microsoft.com/office/officeart/2005/8/layout/hierarchy1"/>
    <dgm:cxn modelId="{7DCCEA75-22A2-48FF-A268-DCD5DE6993A0}" type="presParOf" srcId="{E5654DE1-3E4D-485F-9003-B451F350FCA5}" destId="{27FAA659-6E6B-4DB0-B0EB-8419D733CE64}" srcOrd="1" destOrd="0" presId="urn:microsoft.com/office/officeart/2005/8/layout/hierarchy1"/>
    <dgm:cxn modelId="{B6362BF1-F084-4F58-9870-ADA6C88E53EB}" type="presParOf" srcId="{2953CC6A-7079-4D87-A332-E9CFAEAF1134}" destId="{035C8E62-8547-4300-9393-E4C7F5F383F8}" srcOrd="4" destOrd="0" presId="urn:microsoft.com/office/officeart/2005/8/layout/hierarchy1"/>
    <dgm:cxn modelId="{3883963F-75BB-44CA-9246-9465496E69AB}" type="presParOf" srcId="{2953CC6A-7079-4D87-A332-E9CFAEAF1134}" destId="{F3AA5B6C-7162-47EB-B499-1CE392B27532}" srcOrd="5" destOrd="0" presId="urn:microsoft.com/office/officeart/2005/8/layout/hierarchy1"/>
    <dgm:cxn modelId="{1EDD928D-FC1E-42FA-A7C3-4EA0F68537DE}" type="presParOf" srcId="{F3AA5B6C-7162-47EB-B499-1CE392B27532}" destId="{EE414A5C-A850-48D2-AEAD-C584577322A9}" srcOrd="0" destOrd="0" presId="urn:microsoft.com/office/officeart/2005/8/layout/hierarchy1"/>
    <dgm:cxn modelId="{1EBE9C1A-2028-4A16-AD27-5F5CBB854FD9}" type="presParOf" srcId="{EE414A5C-A850-48D2-AEAD-C584577322A9}" destId="{4240084E-8BA0-4DE3-8293-1CD847ED472A}" srcOrd="0" destOrd="0" presId="urn:microsoft.com/office/officeart/2005/8/layout/hierarchy1"/>
    <dgm:cxn modelId="{0E1133A1-841D-474F-B9FC-1D88E5667C02}" type="presParOf" srcId="{EE414A5C-A850-48D2-AEAD-C584577322A9}" destId="{5CC8F1B7-E63D-40F0-8B2D-12869B1CF700}" srcOrd="1" destOrd="0" presId="urn:microsoft.com/office/officeart/2005/8/layout/hierarchy1"/>
    <dgm:cxn modelId="{2640CA5D-7F0A-4749-9644-97D23BDCE3ED}" type="presParOf" srcId="{F3AA5B6C-7162-47EB-B499-1CE392B27532}" destId="{5150B20D-7B36-4F7B-A65C-9E6F774FAA20}" srcOrd="1" destOrd="0" presId="urn:microsoft.com/office/officeart/2005/8/layout/hierarchy1"/>
    <dgm:cxn modelId="{9A7ED293-D1AA-4DB7-8EAF-EA76A0D84784}" type="presParOf" srcId="{2953CC6A-7079-4D87-A332-E9CFAEAF1134}" destId="{01A5F333-C9CB-4257-B2C7-6F18E0D7ECF9}" srcOrd="6" destOrd="0" presId="urn:microsoft.com/office/officeart/2005/8/layout/hierarchy1"/>
    <dgm:cxn modelId="{4DD8FC4D-1357-43E8-9F25-D3591C16BC8B}" type="presParOf" srcId="{2953CC6A-7079-4D87-A332-E9CFAEAF1134}" destId="{E852EA91-C0CC-4BC1-B416-A6DAE4FA2A61}" srcOrd="7" destOrd="0" presId="urn:microsoft.com/office/officeart/2005/8/layout/hierarchy1"/>
    <dgm:cxn modelId="{7E835296-BCB0-43EA-BCF0-1553C5580B3E}" type="presParOf" srcId="{E852EA91-C0CC-4BC1-B416-A6DAE4FA2A61}" destId="{0390056C-43E4-4EA9-B886-4E9A57474B5A}" srcOrd="0" destOrd="0" presId="urn:microsoft.com/office/officeart/2005/8/layout/hierarchy1"/>
    <dgm:cxn modelId="{37CA5036-A540-4B03-AE94-8FAC79400CAD}" type="presParOf" srcId="{0390056C-43E4-4EA9-B886-4E9A57474B5A}" destId="{F1F926C5-B177-4831-8C87-2C659663C342}" srcOrd="0" destOrd="0" presId="urn:microsoft.com/office/officeart/2005/8/layout/hierarchy1"/>
    <dgm:cxn modelId="{1D20D52B-D39B-4FA1-AA41-11EE02E951AB}" type="presParOf" srcId="{0390056C-43E4-4EA9-B886-4E9A57474B5A}" destId="{D2FF7368-C10C-4B35-8AE7-0D8F6B870D24}" srcOrd="1" destOrd="0" presId="urn:microsoft.com/office/officeart/2005/8/layout/hierarchy1"/>
    <dgm:cxn modelId="{55C302FC-8971-4EC7-A6F6-9B151EC2B619}" type="presParOf" srcId="{E852EA91-C0CC-4BC1-B416-A6DAE4FA2A61}" destId="{E8B8153A-9173-4E3F-8370-681CD050FFD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6D7F21-59A8-4F8E-AE86-1D1A3E5CBBE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ru-RU"/>
        </a:p>
      </dgm:t>
    </dgm:pt>
    <dgm:pt modelId="{E6C85546-4A0D-4896-B0F1-26E238593889}">
      <dgm:prSet phldrT="[Text]"/>
      <dgm:spPr/>
      <dgm:t>
        <a:bodyPr/>
        <a:lstStyle/>
        <a:p>
          <a:r>
            <a:rPr lang="en-GB" dirty="0"/>
            <a:t>Voting for Cultivar </a:t>
          </a:r>
          <a:endParaRPr lang="ru-RU" dirty="0"/>
        </a:p>
      </dgm:t>
    </dgm:pt>
    <dgm:pt modelId="{FD1B17B2-54E2-484C-B11E-F975B27FE12A}" type="parTrans" cxnId="{C7D4139B-729C-4B51-BC7F-B00EAC18AAAE}">
      <dgm:prSet/>
      <dgm:spPr/>
      <dgm:t>
        <a:bodyPr/>
        <a:lstStyle/>
        <a:p>
          <a:endParaRPr lang="ru-RU"/>
        </a:p>
      </dgm:t>
    </dgm:pt>
    <dgm:pt modelId="{7271327C-FEC7-4E3B-AEF8-5A22822756F8}" type="sibTrans" cxnId="{C7D4139B-729C-4B51-BC7F-B00EAC18AAAE}">
      <dgm:prSet/>
      <dgm:spPr/>
      <dgm:t>
        <a:bodyPr/>
        <a:lstStyle/>
        <a:p>
          <a:endParaRPr lang="ru-RU"/>
        </a:p>
      </dgm:t>
    </dgm:pt>
    <dgm:pt modelId="{44731F11-8EB5-4154-8809-01AB6FEC22AE}">
      <dgm:prSet phldrT="[Text]"/>
      <dgm:spPr/>
      <dgm:t>
        <a:bodyPr/>
        <a:lstStyle/>
        <a:p>
          <a:r>
            <a:rPr lang="en-GB" dirty="0"/>
            <a:t>Result</a:t>
          </a:r>
          <a:endParaRPr lang="ru-RU" dirty="0"/>
        </a:p>
      </dgm:t>
    </dgm:pt>
    <dgm:pt modelId="{16339449-DAED-4774-B596-FD7643EEDEA2}" type="sibTrans" cxnId="{AD8B48A7-D5AF-49E9-939C-80235B07733E}">
      <dgm:prSet/>
      <dgm:spPr/>
      <dgm:t>
        <a:bodyPr/>
        <a:lstStyle/>
        <a:p>
          <a:endParaRPr lang="ru-RU"/>
        </a:p>
      </dgm:t>
    </dgm:pt>
    <dgm:pt modelId="{DF81FB05-7225-4A23-BF43-147106CAA60C}" type="parTrans" cxnId="{AD8B48A7-D5AF-49E9-939C-80235B07733E}">
      <dgm:prSet/>
      <dgm:spPr/>
      <dgm:t>
        <a:bodyPr/>
        <a:lstStyle/>
        <a:p>
          <a:endParaRPr lang="ru-RU"/>
        </a:p>
      </dgm:t>
    </dgm:pt>
    <dgm:pt modelId="{E88C20EE-31D3-45AA-9281-CFB677980C28}" type="pres">
      <dgm:prSet presAssocID="{B16D7F21-59A8-4F8E-AE86-1D1A3E5CBBE7}" presName="hierChild1" presStyleCnt="0">
        <dgm:presLayoutVars>
          <dgm:chPref val="1"/>
          <dgm:dir/>
          <dgm:animOne val="branch"/>
          <dgm:animLvl val="lvl"/>
          <dgm:resizeHandles/>
        </dgm:presLayoutVars>
      </dgm:prSet>
      <dgm:spPr/>
    </dgm:pt>
    <dgm:pt modelId="{07555339-F53F-4DC2-A673-88B833A6CCDD}" type="pres">
      <dgm:prSet presAssocID="{E6C85546-4A0D-4896-B0F1-26E238593889}" presName="hierRoot1" presStyleCnt="0"/>
      <dgm:spPr/>
    </dgm:pt>
    <dgm:pt modelId="{98BECB52-98D2-479D-96E2-CEEC01D46497}" type="pres">
      <dgm:prSet presAssocID="{E6C85546-4A0D-4896-B0F1-26E238593889}" presName="composite" presStyleCnt="0"/>
      <dgm:spPr/>
    </dgm:pt>
    <dgm:pt modelId="{5D41EA38-CB10-4A13-BA3C-AE282C6B3E2D}" type="pres">
      <dgm:prSet presAssocID="{E6C85546-4A0D-4896-B0F1-26E238593889}" presName="background" presStyleLbl="node0" presStyleIdx="0" presStyleCnt="1"/>
      <dgm:spPr/>
    </dgm:pt>
    <dgm:pt modelId="{479FABA3-4053-49A6-878B-2C781632C1A5}" type="pres">
      <dgm:prSet presAssocID="{E6C85546-4A0D-4896-B0F1-26E238593889}" presName="text" presStyleLbl="fgAcc0" presStyleIdx="0" presStyleCnt="1" custScaleX="184763">
        <dgm:presLayoutVars>
          <dgm:chPref val="3"/>
        </dgm:presLayoutVars>
      </dgm:prSet>
      <dgm:spPr/>
    </dgm:pt>
    <dgm:pt modelId="{0C4063AD-B3EB-4D49-ABC4-718F8CA6AF29}" type="pres">
      <dgm:prSet presAssocID="{E6C85546-4A0D-4896-B0F1-26E238593889}" presName="hierChild2" presStyleCnt="0"/>
      <dgm:spPr/>
    </dgm:pt>
    <dgm:pt modelId="{5C226DC4-E952-4BEB-9E46-3436CD3C08B9}" type="pres">
      <dgm:prSet presAssocID="{DF81FB05-7225-4A23-BF43-147106CAA60C}" presName="Name10" presStyleLbl="parChTrans1D2" presStyleIdx="0" presStyleCnt="1"/>
      <dgm:spPr/>
    </dgm:pt>
    <dgm:pt modelId="{AB90E1C9-19C9-494E-BF23-FB82A2D12590}" type="pres">
      <dgm:prSet presAssocID="{44731F11-8EB5-4154-8809-01AB6FEC22AE}" presName="hierRoot2" presStyleCnt="0"/>
      <dgm:spPr/>
    </dgm:pt>
    <dgm:pt modelId="{241492F3-3304-4868-8C80-0866CD022886}" type="pres">
      <dgm:prSet presAssocID="{44731F11-8EB5-4154-8809-01AB6FEC22AE}" presName="composite2" presStyleCnt="0"/>
      <dgm:spPr/>
    </dgm:pt>
    <dgm:pt modelId="{FBC07F6D-0F82-4A6F-A501-6FEE440E2C86}" type="pres">
      <dgm:prSet presAssocID="{44731F11-8EB5-4154-8809-01AB6FEC22AE}" presName="background2" presStyleLbl="node2" presStyleIdx="0" presStyleCnt="1"/>
      <dgm:spPr/>
    </dgm:pt>
    <dgm:pt modelId="{6C8BF54F-9C27-47CA-97D0-8731C9F9DE4E}" type="pres">
      <dgm:prSet presAssocID="{44731F11-8EB5-4154-8809-01AB6FEC22AE}" presName="text2" presStyleLbl="fgAcc2" presStyleIdx="0" presStyleCnt="1">
        <dgm:presLayoutVars>
          <dgm:chPref val="3"/>
        </dgm:presLayoutVars>
      </dgm:prSet>
      <dgm:spPr/>
    </dgm:pt>
    <dgm:pt modelId="{2953CC6A-7079-4D87-A332-E9CFAEAF1134}" type="pres">
      <dgm:prSet presAssocID="{44731F11-8EB5-4154-8809-01AB6FEC22AE}" presName="hierChild3" presStyleCnt="0"/>
      <dgm:spPr/>
    </dgm:pt>
  </dgm:ptLst>
  <dgm:cxnLst>
    <dgm:cxn modelId="{46AC2A37-ADBF-40C3-9113-E5793DB6B44F}" type="presOf" srcId="{44731F11-8EB5-4154-8809-01AB6FEC22AE}" destId="{6C8BF54F-9C27-47CA-97D0-8731C9F9DE4E}" srcOrd="0" destOrd="0" presId="urn:microsoft.com/office/officeart/2005/8/layout/hierarchy1"/>
    <dgm:cxn modelId="{0C612B73-956F-4E62-8501-B440D32EB9DF}" type="presOf" srcId="{DF81FB05-7225-4A23-BF43-147106CAA60C}" destId="{5C226DC4-E952-4BEB-9E46-3436CD3C08B9}" srcOrd="0" destOrd="0" presId="urn:microsoft.com/office/officeart/2005/8/layout/hierarchy1"/>
    <dgm:cxn modelId="{C7D4139B-729C-4B51-BC7F-B00EAC18AAAE}" srcId="{B16D7F21-59A8-4F8E-AE86-1D1A3E5CBBE7}" destId="{E6C85546-4A0D-4896-B0F1-26E238593889}" srcOrd="0" destOrd="0" parTransId="{FD1B17B2-54E2-484C-B11E-F975B27FE12A}" sibTransId="{7271327C-FEC7-4E3B-AEF8-5A22822756F8}"/>
    <dgm:cxn modelId="{AD8B48A7-D5AF-49E9-939C-80235B07733E}" srcId="{E6C85546-4A0D-4896-B0F1-26E238593889}" destId="{44731F11-8EB5-4154-8809-01AB6FEC22AE}" srcOrd="0" destOrd="0" parTransId="{DF81FB05-7225-4A23-BF43-147106CAA60C}" sibTransId="{16339449-DAED-4774-B596-FD7643EEDEA2}"/>
    <dgm:cxn modelId="{46D7E9DC-22C4-4650-9B72-086C1031EB40}" type="presOf" srcId="{E6C85546-4A0D-4896-B0F1-26E238593889}" destId="{479FABA3-4053-49A6-878B-2C781632C1A5}" srcOrd="0" destOrd="0" presId="urn:microsoft.com/office/officeart/2005/8/layout/hierarchy1"/>
    <dgm:cxn modelId="{65F5BEE3-C335-49D8-8797-2C2ACD8FA4A1}" type="presOf" srcId="{B16D7F21-59A8-4F8E-AE86-1D1A3E5CBBE7}" destId="{E88C20EE-31D3-45AA-9281-CFB677980C28}" srcOrd="0" destOrd="0" presId="urn:microsoft.com/office/officeart/2005/8/layout/hierarchy1"/>
    <dgm:cxn modelId="{E0E60E07-4E27-45BE-BDF9-423C8B53088C}" type="presParOf" srcId="{E88C20EE-31D3-45AA-9281-CFB677980C28}" destId="{07555339-F53F-4DC2-A673-88B833A6CCDD}" srcOrd="0" destOrd="0" presId="urn:microsoft.com/office/officeart/2005/8/layout/hierarchy1"/>
    <dgm:cxn modelId="{1724B737-30F1-472A-977E-FD576C3B454E}" type="presParOf" srcId="{07555339-F53F-4DC2-A673-88B833A6CCDD}" destId="{98BECB52-98D2-479D-96E2-CEEC01D46497}" srcOrd="0" destOrd="0" presId="urn:microsoft.com/office/officeart/2005/8/layout/hierarchy1"/>
    <dgm:cxn modelId="{7790996B-3D7A-4183-AB72-7C9EFF45D043}" type="presParOf" srcId="{98BECB52-98D2-479D-96E2-CEEC01D46497}" destId="{5D41EA38-CB10-4A13-BA3C-AE282C6B3E2D}" srcOrd="0" destOrd="0" presId="urn:microsoft.com/office/officeart/2005/8/layout/hierarchy1"/>
    <dgm:cxn modelId="{25FB4671-93AE-441E-8C73-E48CEF1982E7}" type="presParOf" srcId="{98BECB52-98D2-479D-96E2-CEEC01D46497}" destId="{479FABA3-4053-49A6-878B-2C781632C1A5}" srcOrd="1" destOrd="0" presId="urn:microsoft.com/office/officeart/2005/8/layout/hierarchy1"/>
    <dgm:cxn modelId="{9944ACC7-37AB-4BAF-BD64-CFCC33911C45}" type="presParOf" srcId="{07555339-F53F-4DC2-A673-88B833A6CCDD}" destId="{0C4063AD-B3EB-4D49-ABC4-718F8CA6AF29}" srcOrd="1" destOrd="0" presId="urn:microsoft.com/office/officeart/2005/8/layout/hierarchy1"/>
    <dgm:cxn modelId="{50C024AA-C448-47C1-B2D0-B6C7BBB35984}" type="presParOf" srcId="{0C4063AD-B3EB-4D49-ABC4-718F8CA6AF29}" destId="{5C226DC4-E952-4BEB-9E46-3436CD3C08B9}" srcOrd="0" destOrd="0" presId="urn:microsoft.com/office/officeart/2005/8/layout/hierarchy1"/>
    <dgm:cxn modelId="{B42B2A72-EED1-41BC-ADFF-E4878EA79373}" type="presParOf" srcId="{0C4063AD-B3EB-4D49-ABC4-718F8CA6AF29}" destId="{AB90E1C9-19C9-494E-BF23-FB82A2D12590}" srcOrd="1" destOrd="0" presId="urn:microsoft.com/office/officeart/2005/8/layout/hierarchy1"/>
    <dgm:cxn modelId="{099576D3-6955-4EB8-8C44-BDA93B22D1B5}" type="presParOf" srcId="{AB90E1C9-19C9-494E-BF23-FB82A2D12590}" destId="{241492F3-3304-4868-8C80-0866CD022886}" srcOrd="0" destOrd="0" presId="urn:microsoft.com/office/officeart/2005/8/layout/hierarchy1"/>
    <dgm:cxn modelId="{0496463E-B06F-40A3-A387-AAF8AB159798}" type="presParOf" srcId="{241492F3-3304-4868-8C80-0866CD022886}" destId="{FBC07F6D-0F82-4A6F-A501-6FEE440E2C86}" srcOrd="0" destOrd="0" presId="urn:microsoft.com/office/officeart/2005/8/layout/hierarchy1"/>
    <dgm:cxn modelId="{E5C7C14B-1956-4AF5-AAA8-333358854BB9}" type="presParOf" srcId="{241492F3-3304-4868-8C80-0866CD022886}" destId="{6C8BF54F-9C27-47CA-97D0-8731C9F9DE4E}" srcOrd="1" destOrd="0" presId="urn:microsoft.com/office/officeart/2005/8/layout/hierarchy1"/>
    <dgm:cxn modelId="{BC0F054A-ACE8-4880-8600-C7A678A52DA7}" type="presParOf" srcId="{AB90E1C9-19C9-494E-BF23-FB82A2D12590}" destId="{2953CC6A-7079-4D87-A332-E9CFAEAF1134}"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34EB9-734B-4848-B458-A605F75BBFB3}">
      <dsp:nvSpPr>
        <dsp:cNvPr id="0" name=""/>
        <dsp:cNvSpPr/>
      </dsp:nvSpPr>
      <dsp:spPr>
        <a:xfrm>
          <a:off x="67251" y="0"/>
          <a:ext cx="3849687" cy="384968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DAFA1-054F-4CA7-923C-4EB6218C0B3F}">
      <dsp:nvSpPr>
        <dsp:cNvPr id="0" name=""/>
        <dsp:cNvSpPr/>
      </dsp:nvSpPr>
      <dsp:spPr>
        <a:xfrm>
          <a:off x="1992094" y="385344"/>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Class</a:t>
          </a:r>
          <a:endParaRPr lang="ru-RU" sz="1400" kern="1200" dirty="0"/>
        </a:p>
      </dsp:txBody>
      <dsp:txXfrm>
        <a:off x="2008794" y="402044"/>
        <a:ext cx="2468896" cy="308710"/>
      </dsp:txXfrm>
    </dsp:sp>
    <dsp:sp modelId="{A41A103E-D83D-4DDA-A4BB-B228BF3859E0}">
      <dsp:nvSpPr>
        <dsp:cNvPr id="0" name=""/>
        <dsp:cNvSpPr/>
      </dsp:nvSpPr>
      <dsp:spPr>
        <a:xfrm>
          <a:off x="1992094" y="770219"/>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Order</a:t>
          </a:r>
          <a:endParaRPr lang="ru-RU" sz="1400" kern="1200" dirty="0"/>
        </a:p>
      </dsp:txBody>
      <dsp:txXfrm>
        <a:off x="2008794" y="786919"/>
        <a:ext cx="2468896" cy="308710"/>
      </dsp:txXfrm>
    </dsp:sp>
    <dsp:sp modelId="{83C9D2F6-7B35-471D-9CAF-209C04BEF8F2}">
      <dsp:nvSpPr>
        <dsp:cNvPr id="0" name=""/>
        <dsp:cNvSpPr/>
      </dsp:nvSpPr>
      <dsp:spPr>
        <a:xfrm>
          <a:off x="1992094" y="1155094"/>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Family</a:t>
          </a:r>
          <a:endParaRPr lang="ru-RU" sz="1400" kern="1200" dirty="0"/>
        </a:p>
      </dsp:txBody>
      <dsp:txXfrm>
        <a:off x="2008794" y="1171794"/>
        <a:ext cx="2468896" cy="308710"/>
      </dsp:txXfrm>
    </dsp:sp>
    <dsp:sp modelId="{042B34E6-0E80-466E-93EF-BAF0FBB66187}">
      <dsp:nvSpPr>
        <dsp:cNvPr id="0" name=""/>
        <dsp:cNvSpPr/>
      </dsp:nvSpPr>
      <dsp:spPr>
        <a:xfrm>
          <a:off x="1992094" y="1539968"/>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Tribe</a:t>
          </a:r>
          <a:endParaRPr lang="ru-RU" sz="1400" kern="1200" dirty="0"/>
        </a:p>
      </dsp:txBody>
      <dsp:txXfrm>
        <a:off x="2008794" y="1556668"/>
        <a:ext cx="2468896" cy="308710"/>
      </dsp:txXfrm>
    </dsp:sp>
    <dsp:sp modelId="{37864307-B2EC-43DB-95AA-84ED9989EEBE}">
      <dsp:nvSpPr>
        <dsp:cNvPr id="0" name=""/>
        <dsp:cNvSpPr/>
      </dsp:nvSpPr>
      <dsp:spPr>
        <a:xfrm>
          <a:off x="1992094" y="1924843"/>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Genus</a:t>
          </a:r>
          <a:endParaRPr lang="ru-RU" sz="1400" kern="1200" dirty="0"/>
        </a:p>
      </dsp:txBody>
      <dsp:txXfrm>
        <a:off x="2008794" y="1941543"/>
        <a:ext cx="2468896" cy="308710"/>
      </dsp:txXfrm>
    </dsp:sp>
    <dsp:sp modelId="{6FC1840A-2105-4DFA-B813-7934FF700B7D}">
      <dsp:nvSpPr>
        <dsp:cNvPr id="0" name=""/>
        <dsp:cNvSpPr/>
      </dsp:nvSpPr>
      <dsp:spPr>
        <a:xfrm>
          <a:off x="1992094" y="2309718"/>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Species</a:t>
          </a:r>
          <a:endParaRPr lang="ru-RU" sz="1400" kern="1200" dirty="0"/>
        </a:p>
      </dsp:txBody>
      <dsp:txXfrm>
        <a:off x="2008794" y="2326418"/>
        <a:ext cx="2468896" cy="308710"/>
      </dsp:txXfrm>
    </dsp:sp>
    <dsp:sp modelId="{00E57F4B-F804-4460-87B5-41A84356126C}">
      <dsp:nvSpPr>
        <dsp:cNvPr id="0" name=""/>
        <dsp:cNvSpPr/>
      </dsp:nvSpPr>
      <dsp:spPr>
        <a:xfrm>
          <a:off x="1992094" y="2694592"/>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Variety</a:t>
          </a:r>
          <a:endParaRPr lang="ru-RU" sz="1400" kern="1200" dirty="0"/>
        </a:p>
      </dsp:txBody>
      <dsp:txXfrm>
        <a:off x="2008794" y="2711292"/>
        <a:ext cx="2468896" cy="308710"/>
      </dsp:txXfrm>
    </dsp:sp>
    <dsp:sp modelId="{076E4AEE-3931-4B2D-887B-384D3DD8909A}">
      <dsp:nvSpPr>
        <dsp:cNvPr id="0" name=""/>
        <dsp:cNvSpPr/>
      </dsp:nvSpPr>
      <dsp:spPr>
        <a:xfrm>
          <a:off x="1992094" y="3079467"/>
          <a:ext cx="2502296" cy="342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Cultivar</a:t>
          </a:r>
          <a:endParaRPr lang="ru-RU" sz="1400" b="1" kern="1200" dirty="0"/>
        </a:p>
      </dsp:txBody>
      <dsp:txXfrm>
        <a:off x="2008794" y="3096167"/>
        <a:ext cx="2468896" cy="308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930D7-4706-4F78-90C7-C58508F8F332}">
      <dsp:nvSpPr>
        <dsp:cNvPr id="0" name=""/>
        <dsp:cNvSpPr/>
      </dsp:nvSpPr>
      <dsp:spPr>
        <a:xfrm>
          <a:off x="2345" y="0"/>
          <a:ext cx="2458119" cy="4111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private images</a:t>
          </a:r>
          <a:endParaRPr lang="ru-RU" sz="2500" kern="1200" dirty="0"/>
        </a:p>
      </dsp:txBody>
      <dsp:txXfrm>
        <a:off x="2345" y="1644787"/>
        <a:ext cx="2458119" cy="1644787"/>
      </dsp:txXfrm>
    </dsp:sp>
    <dsp:sp modelId="{2BEBBB00-C56B-4C8A-BA74-731DA2F7C31D}">
      <dsp:nvSpPr>
        <dsp:cNvPr id="0" name=""/>
        <dsp:cNvSpPr/>
      </dsp:nvSpPr>
      <dsp:spPr>
        <a:xfrm>
          <a:off x="546762" y="246718"/>
          <a:ext cx="1369285" cy="13692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7481FA-C8EE-4D46-A13B-AF65D24407C9}">
      <dsp:nvSpPr>
        <dsp:cNvPr id="0" name=""/>
        <dsp:cNvSpPr/>
      </dsp:nvSpPr>
      <dsp:spPr>
        <a:xfrm>
          <a:off x="2534208" y="0"/>
          <a:ext cx="2458119" cy="4111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open-source images</a:t>
          </a:r>
          <a:endParaRPr lang="ru-RU" sz="2500" kern="1200" dirty="0"/>
        </a:p>
      </dsp:txBody>
      <dsp:txXfrm>
        <a:off x="2534208" y="1644787"/>
        <a:ext cx="2458119" cy="1644787"/>
      </dsp:txXfrm>
    </dsp:sp>
    <dsp:sp modelId="{6459A730-9644-4458-9AB1-2EBD16FC114E}">
      <dsp:nvSpPr>
        <dsp:cNvPr id="0" name=""/>
        <dsp:cNvSpPr/>
      </dsp:nvSpPr>
      <dsp:spPr>
        <a:xfrm>
          <a:off x="3078625" y="246718"/>
          <a:ext cx="1369285" cy="136928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B5FF4-0BA6-4959-916E-F9426261CBB4}">
      <dsp:nvSpPr>
        <dsp:cNvPr id="0" name=""/>
        <dsp:cNvSpPr/>
      </dsp:nvSpPr>
      <dsp:spPr>
        <a:xfrm>
          <a:off x="5066071" y="0"/>
          <a:ext cx="2458119" cy="4111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images</a:t>
          </a:r>
          <a:r>
            <a:rPr lang="en-GB" sz="2500" kern="1200" dirty="0"/>
            <a:t> from video</a:t>
          </a:r>
          <a:endParaRPr lang="ru-RU" sz="2500" kern="1200" dirty="0"/>
        </a:p>
      </dsp:txBody>
      <dsp:txXfrm>
        <a:off x="5066071" y="1644787"/>
        <a:ext cx="2458119" cy="1644787"/>
      </dsp:txXfrm>
    </dsp:sp>
    <dsp:sp modelId="{5567BFA1-4850-4130-B317-D6D44B1C6915}">
      <dsp:nvSpPr>
        <dsp:cNvPr id="0" name=""/>
        <dsp:cNvSpPr/>
      </dsp:nvSpPr>
      <dsp:spPr>
        <a:xfrm>
          <a:off x="5610488" y="246718"/>
          <a:ext cx="1369285" cy="136928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EC6B8E-82C7-4291-B817-3A85674BE2BD}">
      <dsp:nvSpPr>
        <dsp:cNvPr id="0" name=""/>
        <dsp:cNvSpPr/>
      </dsp:nvSpPr>
      <dsp:spPr>
        <a:xfrm>
          <a:off x="7597935" y="0"/>
          <a:ext cx="2458119" cy="4111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images from </a:t>
          </a:r>
          <a:r>
            <a:rPr lang="en-GB" sz="2500" kern="1200" dirty="0"/>
            <a:t>data augmentation</a:t>
          </a:r>
          <a:endParaRPr lang="ru-RU" sz="2500" kern="1200" dirty="0"/>
        </a:p>
      </dsp:txBody>
      <dsp:txXfrm>
        <a:off x="7597935" y="1644787"/>
        <a:ext cx="2458119" cy="1644787"/>
      </dsp:txXfrm>
    </dsp:sp>
    <dsp:sp modelId="{3FE09CE9-02DB-4C5B-85DC-FAE8A1610F3C}">
      <dsp:nvSpPr>
        <dsp:cNvPr id="0" name=""/>
        <dsp:cNvSpPr/>
      </dsp:nvSpPr>
      <dsp:spPr>
        <a:xfrm>
          <a:off x="8142352" y="246718"/>
          <a:ext cx="1369285" cy="136928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5E5C10-E612-4625-8202-24D82ABB001C}">
      <dsp:nvSpPr>
        <dsp:cNvPr id="0" name=""/>
        <dsp:cNvSpPr/>
      </dsp:nvSpPr>
      <dsp:spPr>
        <a:xfrm>
          <a:off x="402335" y="3289574"/>
          <a:ext cx="9253728" cy="616795"/>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AAB53-BB15-4B01-BFBA-66E0D749FA50}">
      <dsp:nvSpPr>
        <dsp:cNvPr id="0" name=""/>
        <dsp:cNvSpPr/>
      </dsp:nvSpPr>
      <dsp:spPr>
        <a:xfrm>
          <a:off x="0" y="1568822"/>
          <a:ext cx="10058399" cy="2409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Photo files – 1501 items</a:t>
          </a:r>
          <a:endParaRPr lang="ru-RU" sz="2000" kern="1200" dirty="0"/>
        </a:p>
      </dsp:txBody>
      <dsp:txXfrm>
        <a:off x="0" y="1568822"/>
        <a:ext cx="3017520" cy="2409363"/>
      </dsp:txXfrm>
    </dsp:sp>
    <dsp:sp modelId="{90795B39-BDBB-4F9D-8888-208AA416EF3A}">
      <dsp:nvSpPr>
        <dsp:cNvPr id="0" name=""/>
        <dsp:cNvSpPr/>
      </dsp:nvSpPr>
      <dsp:spPr>
        <a:xfrm>
          <a:off x="0" y="1073187"/>
          <a:ext cx="10058399" cy="424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Cultivar Name – 66 items</a:t>
          </a:r>
          <a:endParaRPr lang="ru-RU" sz="1800" kern="1200" dirty="0"/>
        </a:p>
      </dsp:txBody>
      <dsp:txXfrm>
        <a:off x="0" y="1073187"/>
        <a:ext cx="3017520" cy="424829"/>
      </dsp:txXfrm>
    </dsp:sp>
    <dsp:sp modelId="{2A7438F6-7F31-477D-85D8-259F4D9921FF}">
      <dsp:nvSpPr>
        <dsp:cNvPr id="0" name=""/>
        <dsp:cNvSpPr/>
      </dsp:nvSpPr>
      <dsp:spPr>
        <a:xfrm>
          <a:off x="0" y="577552"/>
          <a:ext cx="10058399" cy="424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Genus Name – 2 items</a:t>
          </a:r>
          <a:endParaRPr lang="ru-RU" sz="2000" kern="1200" dirty="0"/>
        </a:p>
      </dsp:txBody>
      <dsp:txXfrm>
        <a:off x="0" y="577552"/>
        <a:ext cx="3017520" cy="424829"/>
      </dsp:txXfrm>
    </dsp:sp>
    <dsp:sp modelId="{8FD03B56-0D20-4C19-8F93-C9270C4E6FC3}">
      <dsp:nvSpPr>
        <dsp:cNvPr id="0" name=""/>
        <dsp:cNvSpPr/>
      </dsp:nvSpPr>
      <dsp:spPr>
        <a:xfrm>
          <a:off x="0" y="81917"/>
          <a:ext cx="10058399" cy="424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ru-RU" sz="2000" kern="1200" dirty="0"/>
        </a:p>
      </dsp:txBody>
      <dsp:txXfrm>
        <a:off x="0" y="81917"/>
        <a:ext cx="3017520" cy="424829"/>
      </dsp:txXfrm>
    </dsp:sp>
    <dsp:sp modelId="{D456BFD6-B7EA-4B5D-84E0-6C23AD5D407C}">
      <dsp:nvSpPr>
        <dsp:cNvPr id="0" name=""/>
        <dsp:cNvSpPr/>
      </dsp:nvSpPr>
      <dsp:spPr>
        <a:xfrm>
          <a:off x="5347743" y="117320"/>
          <a:ext cx="2435878"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Data</a:t>
          </a:r>
          <a:endParaRPr lang="ru-RU" sz="1600" kern="1200" dirty="0"/>
        </a:p>
      </dsp:txBody>
      <dsp:txXfrm>
        <a:off x="5358112" y="127689"/>
        <a:ext cx="2415140" cy="333286"/>
      </dsp:txXfrm>
    </dsp:sp>
    <dsp:sp modelId="{11D30774-37CF-4707-9CD2-7FF3147E9400}">
      <dsp:nvSpPr>
        <dsp:cNvPr id="0" name=""/>
        <dsp:cNvSpPr/>
      </dsp:nvSpPr>
      <dsp:spPr>
        <a:xfrm>
          <a:off x="4678232" y="471344"/>
          <a:ext cx="1887450" cy="141609"/>
        </a:xfrm>
        <a:custGeom>
          <a:avLst/>
          <a:gdLst/>
          <a:ahLst/>
          <a:cxnLst/>
          <a:rect l="0" t="0" r="0" b="0"/>
          <a:pathLst>
            <a:path>
              <a:moveTo>
                <a:pt x="1887450" y="0"/>
              </a:moveTo>
              <a:lnTo>
                <a:pt x="1887450" y="70804"/>
              </a:lnTo>
              <a:lnTo>
                <a:pt x="0" y="70804"/>
              </a:lnTo>
              <a:lnTo>
                <a:pt x="0" y="1416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38A26-D3EB-4E25-A6DD-FAF7C963973B}">
      <dsp:nvSpPr>
        <dsp:cNvPr id="0" name=""/>
        <dsp:cNvSpPr/>
      </dsp:nvSpPr>
      <dsp:spPr>
        <a:xfrm>
          <a:off x="4288116" y="612954"/>
          <a:ext cx="780231"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Dahlia</a:t>
          </a:r>
          <a:endParaRPr lang="ru-RU" sz="1600" kern="1200" dirty="0"/>
        </a:p>
      </dsp:txBody>
      <dsp:txXfrm>
        <a:off x="4298485" y="623323"/>
        <a:ext cx="759493" cy="333286"/>
      </dsp:txXfrm>
    </dsp:sp>
    <dsp:sp modelId="{C31DBED0-9AC7-4A5C-95F0-854D24FBA128}">
      <dsp:nvSpPr>
        <dsp:cNvPr id="0" name=""/>
        <dsp:cNvSpPr/>
      </dsp:nvSpPr>
      <dsp:spPr>
        <a:xfrm>
          <a:off x="3637699" y="966979"/>
          <a:ext cx="1040533" cy="141609"/>
        </a:xfrm>
        <a:custGeom>
          <a:avLst/>
          <a:gdLst/>
          <a:ahLst/>
          <a:cxnLst/>
          <a:rect l="0" t="0" r="0" b="0"/>
          <a:pathLst>
            <a:path>
              <a:moveTo>
                <a:pt x="1040533" y="0"/>
              </a:moveTo>
              <a:lnTo>
                <a:pt x="1040533"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58231B-527A-4CFD-9E62-F77F718793B1}">
      <dsp:nvSpPr>
        <dsp:cNvPr id="0" name=""/>
        <dsp:cNvSpPr/>
      </dsp:nvSpPr>
      <dsp:spPr>
        <a:xfrm>
          <a:off x="3105424" y="1108589"/>
          <a:ext cx="1064549"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 01Dahlia ‘Akita’</a:t>
          </a:r>
          <a:endParaRPr lang="ru-RU" sz="1000" kern="1200" dirty="0"/>
        </a:p>
      </dsp:txBody>
      <dsp:txXfrm>
        <a:off x="3115793" y="1118958"/>
        <a:ext cx="1043811" cy="333286"/>
      </dsp:txXfrm>
    </dsp:sp>
    <dsp:sp modelId="{86C976ED-90B9-43EA-AB26-D71DB19FDC71}">
      <dsp:nvSpPr>
        <dsp:cNvPr id="0" name=""/>
        <dsp:cNvSpPr/>
      </dsp:nvSpPr>
      <dsp:spPr>
        <a:xfrm>
          <a:off x="3288043" y="1462614"/>
          <a:ext cx="349656" cy="141609"/>
        </a:xfrm>
        <a:custGeom>
          <a:avLst/>
          <a:gdLst/>
          <a:ahLst/>
          <a:cxnLst/>
          <a:rect l="0" t="0" r="0" b="0"/>
          <a:pathLst>
            <a:path>
              <a:moveTo>
                <a:pt x="349656" y="0"/>
              </a:moveTo>
              <a:lnTo>
                <a:pt x="349656"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A7863-FC58-4692-ACFC-92C6995350F0}">
      <dsp:nvSpPr>
        <dsp:cNvPr id="0" name=""/>
        <dsp:cNvSpPr/>
      </dsp:nvSpPr>
      <dsp:spPr>
        <a:xfrm>
          <a:off x="3018042" y="1604224"/>
          <a:ext cx="540001" cy="2519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Dahlia ‘Akita’ 0001.jpg</a:t>
          </a:r>
          <a:endParaRPr lang="ru-RU" sz="1000" kern="1200" dirty="0"/>
        </a:p>
      </dsp:txBody>
      <dsp:txXfrm>
        <a:off x="3033858" y="1620040"/>
        <a:ext cx="508369" cy="2488366"/>
      </dsp:txXfrm>
    </dsp:sp>
    <dsp:sp modelId="{7AF45427-5EAF-4FB0-BF9B-D1D7ADE15405}">
      <dsp:nvSpPr>
        <dsp:cNvPr id="0" name=""/>
        <dsp:cNvSpPr/>
      </dsp:nvSpPr>
      <dsp:spPr>
        <a:xfrm>
          <a:off x="3637699" y="1462614"/>
          <a:ext cx="349656" cy="141609"/>
        </a:xfrm>
        <a:custGeom>
          <a:avLst/>
          <a:gdLst/>
          <a:ahLst/>
          <a:cxnLst/>
          <a:rect l="0" t="0" r="0" b="0"/>
          <a:pathLst>
            <a:path>
              <a:moveTo>
                <a:pt x="0" y="0"/>
              </a:moveTo>
              <a:lnTo>
                <a:pt x="0" y="70804"/>
              </a:lnTo>
              <a:lnTo>
                <a:pt x="349656" y="70804"/>
              </a:lnTo>
              <a:lnTo>
                <a:pt x="349656"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C9D71-DB21-4E28-BC7E-73761C6ADD81}">
      <dsp:nvSpPr>
        <dsp:cNvPr id="0" name=""/>
        <dsp:cNvSpPr/>
      </dsp:nvSpPr>
      <dsp:spPr>
        <a:xfrm>
          <a:off x="3717354" y="1604224"/>
          <a:ext cx="540001" cy="2519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Dahlia ‘Akita’ 0002.jpg</a:t>
          </a:r>
          <a:endParaRPr lang="ru-RU" sz="1000" kern="1200" dirty="0"/>
        </a:p>
      </dsp:txBody>
      <dsp:txXfrm>
        <a:off x="3733170" y="1620040"/>
        <a:ext cx="508369" cy="2488366"/>
      </dsp:txXfrm>
    </dsp:sp>
    <dsp:sp modelId="{69DB56A5-5CD1-46BB-A12B-087E1F114767}">
      <dsp:nvSpPr>
        <dsp:cNvPr id="0" name=""/>
        <dsp:cNvSpPr/>
      </dsp:nvSpPr>
      <dsp:spPr>
        <a:xfrm>
          <a:off x="4632512" y="966979"/>
          <a:ext cx="91440" cy="141609"/>
        </a:xfrm>
        <a:custGeom>
          <a:avLst/>
          <a:gdLst/>
          <a:ahLst/>
          <a:cxnLst/>
          <a:rect l="0" t="0" r="0" b="0"/>
          <a:pathLst>
            <a:path>
              <a:moveTo>
                <a:pt x="45720" y="0"/>
              </a:moveTo>
              <a:lnTo>
                <a:pt x="45720" y="70804"/>
              </a:lnTo>
              <a:lnTo>
                <a:pt x="52294" y="70804"/>
              </a:lnTo>
              <a:lnTo>
                <a:pt x="52294"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B9ED17-5538-4932-9FF3-7D52F5E09B74}">
      <dsp:nvSpPr>
        <dsp:cNvPr id="0" name=""/>
        <dsp:cNvSpPr/>
      </dsp:nvSpPr>
      <dsp:spPr>
        <a:xfrm>
          <a:off x="4419288" y="1108589"/>
          <a:ext cx="531037"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t>
          </a:r>
          <a:endParaRPr lang="ru-RU" sz="1000" kern="1200" dirty="0"/>
        </a:p>
      </dsp:txBody>
      <dsp:txXfrm>
        <a:off x="4429657" y="1118958"/>
        <a:ext cx="510299" cy="333286"/>
      </dsp:txXfrm>
    </dsp:sp>
    <dsp:sp modelId="{7BA27E00-0909-4C2D-BD89-D795A64A7F26}">
      <dsp:nvSpPr>
        <dsp:cNvPr id="0" name=""/>
        <dsp:cNvSpPr/>
      </dsp:nvSpPr>
      <dsp:spPr>
        <a:xfrm>
          <a:off x="4639086" y="1462614"/>
          <a:ext cx="91440" cy="141609"/>
        </a:xfrm>
        <a:custGeom>
          <a:avLst/>
          <a:gdLst/>
          <a:ahLst/>
          <a:cxnLst/>
          <a:rect l="0" t="0" r="0" b="0"/>
          <a:pathLst>
            <a:path>
              <a:moveTo>
                <a:pt x="45720" y="0"/>
              </a:moveTo>
              <a:lnTo>
                <a:pt x="4572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3F66A1-2929-4A08-9C65-B9CD780D49C2}">
      <dsp:nvSpPr>
        <dsp:cNvPr id="0" name=""/>
        <dsp:cNvSpPr/>
      </dsp:nvSpPr>
      <dsp:spPr>
        <a:xfrm>
          <a:off x="4416667" y="1604224"/>
          <a:ext cx="536278" cy="2502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t>
          </a:r>
          <a:endParaRPr lang="ru-RU" sz="1000" kern="1200" dirty="0"/>
        </a:p>
      </dsp:txBody>
      <dsp:txXfrm>
        <a:off x="4432374" y="1619931"/>
        <a:ext cx="504864" cy="2471226"/>
      </dsp:txXfrm>
    </dsp:sp>
    <dsp:sp modelId="{55F43ABC-DE11-4074-B21B-D52C71E74B98}">
      <dsp:nvSpPr>
        <dsp:cNvPr id="0" name=""/>
        <dsp:cNvSpPr/>
      </dsp:nvSpPr>
      <dsp:spPr>
        <a:xfrm>
          <a:off x="4678232" y="966979"/>
          <a:ext cx="1050885" cy="141609"/>
        </a:xfrm>
        <a:custGeom>
          <a:avLst/>
          <a:gdLst/>
          <a:ahLst/>
          <a:cxnLst/>
          <a:rect l="0" t="0" r="0" b="0"/>
          <a:pathLst>
            <a:path>
              <a:moveTo>
                <a:pt x="0" y="0"/>
              </a:moveTo>
              <a:lnTo>
                <a:pt x="0" y="70804"/>
              </a:lnTo>
              <a:lnTo>
                <a:pt x="1050885" y="70804"/>
              </a:lnTo>
              <a:lnTo>
                <a:pt x="1050885"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B4BEE8-B449-4A12-A81B-938E693120DD}">
      <dsp:nvSpPr>
        <dsp:cNvPr id="0" name=""/>
        <dsp:cNvSpPr/>
      </dsp:nvSpPr>
      <dsp:spPr>
        <a:xfrm>
          <a:off x="5207196" y="1108589"/>
          <a:ext cx="1043844"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59 Dalia ‘</a:t>
          </a:r>
          <a:r>
            <a:rPr lang="en-US" sz="1000" kern="1200" dirty="0"/>
            <a:t>White Aster</a:t>
          </a:r>
          <a:r>
            <a:rPr lang="en-GB" sz="1000" kern="1200" dirty="0"/>
            <a:t>’</a:t>
          </a:r>
          <a:endParaRPr lang="ru-RU" sz="1000" kern="1200" dirty="0"/>
        </a:p>
      </dsp:txBody>
      <dsp:txXfrm>
        <a:off x="5217565" y="1118958"/>
        <a:ext cx="1023106" cy="333286"/>
      </dsp:txXfrm>
    </dsp:sp>
    <dsp:sp modelId="{00B2D8C4-9ECB-4255-8235-85A914F9BF73}">
      <dsp:nvSpPr>
        <dsp:cNvPr id="0" name=""/>
        <dsp:cNvSpPr/>
      </dsp:nvSpPr>
      <dsp:spPr>
        <a:xfrm>
          <a:off x="5380704" y="1462614"/>
          <a:ext cx="348413" cy="141609"/>
        </a:xfrm>
        <a:custGeom>
          <a:avLst/>
          <a:gdLst/>
          <a:ahLst/>
          <a:cxnLst/>
          <a:rect l="0" t="0" r="0" b="0"/>
          <a:pathLst>
            <a:path>
              <a:moveTo>
                <a:pt x="348413" y="0"/>
              </a:moveTo>
              <a:lnTo>
                <a:pt x="348413"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1215B5-5D32-4257-8DCA-39AC97D798B8}">
      <dsp:nvSpPr>
        <dsp:cNvPr id="0" name=""/>
        <dsp:cNvSpPr/>
      </dsp:nvSpPr>
      <dsp:spPr>
        <a:xfrm>
          <a:off x="5112257" y="1604224"/>
          <a:ext cx="536894" cy="25055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Dalia ‘</a:t>
          </a:r>
          <a:r>
            <a:rPr lang="en-US" sz="1000" kern="1200" dirty="0"/>
            <a:t>White Aster</a:t>
          </a:r>
          <a:r>
            <a:rPr lang="en-GB" sz="1000" kern="1200" dirty="0"/>
            <a:t>’ 0001.jpg</a:t>
          </a:r>
          <a:endParaRPr lang="ru-RU" sz="1000" kern="1200" dirty="0"/>
        </a:p>
      </dsp:txBody>
      <dsp:txXfrm>
        <a:off x="5127982" y="1619949"/>
        <a:ext cx="505444" cy="2474065"/>
      </dsp:txXfrm>
    </dsp:sp>
    <dsp:sp modelId="{05D02819-DB00-4A0C-9685-C3544C6C4858}">
      <dsp:nvSpPr>
        <dsp:cNvPr id="0" name=""/>
        <dsp:cNvSpPr/>
      </dsp:nvSpPr>
      <dsp:spPr>
        <a:xfrm>
          <a:off x="5729118" y="1462614"/>
          <a:ext cx="348102" cy="141609"/>
        </a:xfrm>
        <a:custGeom>
          <a:avLst/>
          <a:gdLst/>
          <a:ahLst/>
          <a:cxnLst/>
          <a:rect l="0" t="0" r="0" b="0"/>
          <a:pathLst>
            <a:path>
              <a:moveTo>
                <a:pt x="0" y="0"/>
              </a:moveTo>
              <a:lnTo>
                <a:pt x="0" y="70804"/>
              </a:lnTo>
              <a:lnTo>
                <a:pt x="348102" y="70804"/>
              </a:lnTo>
              <a:lnTo>
                <a:pt x="348102"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728D4-BFB1-43E7-8065-A349A2F21DC5}">
      <dsp:nvSpPr>
        <dsp:cNvPr id="0" name=""/>
        <dsp:cNvSpPr/>
      </dsp:nvSpPr>
      <dsp:spPr>
        <a:xfrm flipH="1">
          <a:off x="5808463" y="1604224"/>
          <a:ext cx="537516" cy="250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Dalia ‘</a:t>
          </a:r>
          <a:r>
            <a:rPr lang="en-US" sz="1000" kern="1200" dirty="0"/>
            <a:t>White Aster</a:t>
          </a:r>
          <a:r>
            <a:rPr lang="en-GB" sz="1000" kern="1200" dirty="0"/>
            <a:t>’ 0002.jpg</a:t>
          </a:r>
          <a:endParaRPr lang="ru-RU" sz="1000" kern="1200" dirty="0"/>
        </a:p>
      </dsp:txBody>
      <dsp:txXfrm>
        <a:off x="5824206" y="1619967"/>
        <a:ext cx="506030" cy="2476914"/>
      </dsp:txXfrm>
    </dsp:sp>
    <dsp:sp modelId="{B908BFA6-3E18-4012-9B15-519B60D9822B}">
      <dsp:nvSpPr>
        <dsp:cNvPr id="0" name=""/>
        <dsp:cNvSpPr/>
      </dsp:nvSpPr>
      <dsp:spPr>
        <a:xfrm>
          <a:off x="6565683" y="471344"/>
          <a:ext cx="1650523" cy="141609"/>
        </a:xfrm>
        <a:custGeom>
          <a:avLst/>
          <a:gdLst/>
          <a:ahLst/>
          <a:cxnLst/>
          <a:rect l="0" t="0" r="0" b="0"/>
          <a:pathLst>
            <a:path>
              <a:moveTo>
                <a:pt x="0" y="0"/>
              </a:moveTo>
              <a:lnTo>
                <a:pt x="0" y="70804"/>
              </a:lnTo>
              <a:lnTo>
                <a:pt x="1650523" y="70804"/>
              </a:lnTo>
              <a:lnTo>
                <a:pt x="1650523" y="1416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825349-9449-41EE-A538-CEE26484A7BB}">
      <dsp:nvSpPr>
        <dsp:cNvPr id="0" name=""/>
        <dsp:cNvSpPr/>
      </dsp:nvSpPr>
      <dsp:spPr>
        <a:xfrm>
          <a:off x="7589162" y="612954"/>
          <a:ext cx="1254087"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Helleborus</a:t>
          </a:r>
          <a:endParaRPr lang="ru-RU" sz="1600" kern="1200" dirty="0"/>
        </a:p>
      </dsp:txBody>
      <dsp:txXfrm>
        <a:off x="7599531" y="623323"/>
        <a:ext cx="1233349" cy="333286"/>
      </dsp:txXfrm>
    </dsp:sp>
    <dsp:sp modelId="{0946A3B2-F509-47C1-B4B3-9A5F5528787A}">
      <dsp:nvSpPr>
        <dsp:cNvPr id="0" name=""/>
        <dsp:cNvSpPr/>
      </dsp:nvSpPr>
      <dsp:spPr>
        <a:xfrm>
          <a:off x="7123388" y="966979"/>
          <a:ext cx="1092817" cy="141609"/>
        </a:xfrm>
        <a:custGeom>
          <a:avLst/>
          <a:gdLst/>
          <a:ahLst/>
          <a:cxnLst/>
          <a:rect l="0" t="0" r="0" b="0"/>
          <a:pathLst>
            <a:path>
              <a:moveTo>
                <a:pt x="1092817" y="0"/>
              </a:moveTo>
              <a:lnTo>
                <a:pt x="1092817"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3FD31B-501C-48D9-B247-DC464F2C754A}">
      <dsp:nvSpPr>
        <dsp:cNvPr id="0" name=""/>
        <dsp:cNvSpPr/>
      </dsp:nvSpPr>
      <dsp:spPr>
        <a:xfrm>
          <a:off x="6575703" y="1108589"/>
          <a:ext cx="1095370"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01 </a:t>
          </a:r>
          <a:r>
            <a:rPr lang="en-US" sz="1000" kern="1200" dirty="0"/>
            <a:t>Helleborus ‘Anna’s Red’</a:t>
          </a:r>
          <a:endParaRPr lang="ru-RU" sz="1000" kern="1200" dirty="0"/>
        </a:p>
      </dsp:txBody>
      <dsp:txXfrm>
        <a:off x="6586072" y="1118958"/>
        <a:ext cx="1074632" cy="333286"/>
      </dsp:txXfrm>
    </dsp:sp>
    <dsp:sp modelId="{873F54EC-2B06-4323-9CFE-961659E4B1A6}">
      <dsp:nvSpPr>
        <dsp:cNvPr id="0" name=""/>
        <dsp:cNvSpPr/>
      </dsp:nvSpPr>
      <dsp:spPr>
        <a:xfrm>
          <a:off x="6774356" y="1462614"/>
          <a:ext cx="349032" cy="141609"/>
        </a:xfrm>
        <a:custGeom>
          <a:avLst/>
          <a:gdLst/>
          <a:ahLst/>
          <a:cxnLst/>
          <a:rect l="0" t="0" r="0" b="0"/>
          <a:pathLst>
            <a:path>
              <a:moveTo>
                <a:pt x="349032" y="0"/>
              </a:moveTo>
              <a:lnTo>
                <a:pt x="349032"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D358A4-F7D0-44A6-8398-E7338FB56AF0}">
      <dsp:nvSpPr>
        <dsp:cNvPr id="0" name=""/>
        <dsp:cNvSpPr/>
      </dsp:nvSpPr>
      <dsp:spPr>
        <a:xfrm>
          <a:off x="6505290" y="1604224"/>
          <a:ext cx="538132" cy="25112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n-NO" sz="1000" kern="1200" dirty="0"/>
            <a:t>Helleborus ‘Anna’s Red’ 0001.jpg</a:t>
          </a:r>
          <a:endParaRPr lang="ru-RU" sz="1000" kern="1200" dirty="0"/>
        </a:p>
      </dsp:txBody>
      <dsp:txXfrm>
        <a:off x="6521051" y="1619985"/>
        <a:ext cx="506610" cy="2479767"/>
      </dsp:txXfrm>
    </dsp:sp>
    <dsp:sp modelId="{318921E7-B50E-47EA-9378-8309BAB7245B}">
      <dsp:nvSpPr>
        <dsp:cNvPr id="0" name=""/>
        <dsp:cNvSpPr/>
      </dsp:nvSpPr>
      <dsp:spPr>
        <a:xfrm>
          <a:off x="7123388" y="1462614"/>
          <a:ext cx="348721" cy="141609"/>
        </a:xfrm>
        <a:custGeom>
          <a:avLst/>
          <a:gdLst/>
          <a:ahLst/>
          <a:cxnLst/>
          <a:rect l="0" t="0" r="0" b="0"/>
          <a:pathLst>
            <a:path>
              <a:moveTo>
                <a:pt x="0" y="0"/>
              </a:moveTo>
              <a:lnTo>
                <a:pt x="0" y="70804"/>
              </a:lnTo>
              <a:lnTo>
                <a:pt x="348721" y="70804"/>
              </a:lnTo>
              <a:lnTo>
                <a:pt x="348721"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853BB3-57ED-4C4D-A585-5437B5ABC418}">
      <dsp:nvSpPr>
        <dsp:cNvPr id="0" name=""/>
        <dsp:cNvSpPr/>
      </dsp:nvSpPr>
      <dsp:spPr>
        <a:xfrm>
          <a:off x="7202733" y="1604224"/>
          <a:ext cx="538753" cy="25141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n-NO" sz="1000" kern="1200" dirty="0"/>
            <a:t>Helleborus ‘Anna’s Red’ 0002.jpg</a:t>
          </a:r>
          <a:endParaRPr lang="ru-RU" sz="1000" kern="1200" dirty="0"/>
        </a:p>
      </dsp:txBody>
      <dsp:txXfrm>
        <a:off x="7218513" y="1620004"/>
        <a:ext cx="507193" cy="2482625"/>
      </dsp:txXfrm>
    </dsp:sp>
    <dsp:sp modelId="{0B5EB245-AEC3-4B48-8349-86796D11A442}">
      <dsp:nvSpPr>
        <dsp:cNvPr id="0" name=""/>
        <dsp:cNvSpPr/>
      </dsp:nvSpPr>
      <dsp:spPr>
        <a:xfrm>
          <a:off x="8124765" y="966979"/>
          <a:ext cx="91440" cy="141609"/>
        </a:xfrm>
        <a:custGeom>
          <a:avLst/>
          <a:gdLst/>
          <a:ahLst/>
          <a:cxnLst/>
          <a:rect l="0" t="0" r="0" b="0"/>
          <a:pathLst>
            <a:path>
              <a:moveTo>
                <a:pt x="91440" y="0"/>
              </a:moveTo>
              <a:lnTo>
                <a:pt x="91440" y="70804"/>
              </a:lnTo>
              <a:lnTo>
                <a:pt x="45720" y="70804"/>
              </a:lnTo>
              <a:lnTo>
                <a:pt x="4572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6A79D-B1FE-4609-9B1B-1B394BAEE98C}">
      <dsp:nvSpPr>
        <dsp:cNvPr id="0" name=""/>
        <dsp:cNvSpPr/>
      </dsp:nvSpPr>
      <dsp:spPr>
        <a:xfrm>
          <a:off x="7904966" y="1108589"/>
          <a:ext cx="531037"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t>
          </a:r>
          <a:endParaRPr lang="ru-RU" sz="1000" kern="1200" dirty="0"/>
        </a:p>
      </dsp:txBody>
      <dsp:txXfrm>
        <a:off x="7915335" y="1118958"/>
        <a:ext cx="510299" cy="333286"/>
      </dsp:txXfrm>
    </dsp:sp>
    <dsp:sp modelId="{29D36E60-6CA8-4146-A798-E4847FD9FD36}">
      <dsp:nvSpPr>
        <dsp:cNvPr id="0" name=""/>
        <dsp:cNvSpPr/>
      </dsp:nvSpPr>
      <dsp:spPr>
        <a:xfrm>
          <a:off x="8124765" y="1462614"/>
          <a:ext cx="91440" cy="141609"/>
        </a:xfrm>
        <a:custGeom>
          <a:avLst/>
          <a:gdLst/>
          <a:ahLst/>
          <a:cxnLst/>
          <a:rect l="0" t="0" r="0" b="0"/>
          <a:pathLst>
            <a:path>
              <a:moveTo>
                <a:pt x="45720" y="0"/>
              </a:moveTo>
              <a:lnTo>
                <a:pt x="4572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E7813D-58A0-4F51-956D-10F3F92F4DF1}">
      <dsp:nvSpPr>
        <dsp:cNvPr id="0" name=""/>
        <dsp:cNvSpPr/>
      </dsp:nvSpPr>
      <dsp:spPr>
        <a:xfrm>
          <a:off x="7900798" y="1604224"/>
          <a:ext cx="539374" cy="2517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t>
          </a:r>
          <a:endParaRPr lang="ru-RU" sz="1000" kern="1200" dirty="0"/>
        </a:p>
      </dsp:txBody>
      <dsp:txXfrm>
        <a:off x="7916596" y="1620022"/>
        <a:ext cx="507778" cy="2485492"/>
      </dsp:txXfrm>
    </dsp:sp>
    <dsp:sp modelId="{26621588-3864-4CE8-B982-64EB2C1BBEDF}">
      <dsp:nvSpPr>
        <dsp:cNvPr id="0" name=""/>
        <dsp:cNvSpPr/>
      </dsp:nvSpPr>
      <dsp:spPr>
        <a:xfrm>
          <a:off x="8216206" y="966979"/>
          <a:ext cx="1009806" cy="141609"/>
        </a:xfrm>
        <a:custGeom>
          <a:avLst/>
          <a:gdLst/>
          <a:ahLst/>
          <a:cxnLst/>
          <a:rect l="0" t="0" r="0" b="0"/>
          <a:pathLst>
            <a:path>
              <a:moveTo>
                <a:pt x="0" y="0"/>
              </a:moveTo>
              <a:lnTo>
                <a:pt x="0" y="70804"/>
              </a:lnTo>
              <a:lnTo>
                <a:pt x="1009806" y="70804"/>
              </a:lnTo>
              <a:lnTo>
                <a:pt x="1009806"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662FE4-AF3E-4289-B25B-775DB66D11CA}">
      <dsp:nvSpPr>
        <dsp:cNvPr id="0" name=""/>
        <dsp:cNvSpPr/>
      </dsp:nvSpPr>
      <dsp:spPr>
        <a:xfrm>
          <a:off x="8595315" y="1108589"/>
          <a:ext cx="1261394" cy="354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07 Helleborus ‘Yellow Lady’</a:t>
          </a:r>
          <a:endParaRPr lang="ru-RU" sz="1000" kern="1200" dirty="0"/>
        </a:p>
      </dsp:txBody>
      <dsp:txXfrm>
        <a:off x="8605684" y="1118958"/>
        <a:ext cx="1240656" cy="333286"/>
      </dsp:txXfrm>
    </dsp:sp>
    <dsp:sp modelId="{D96EF885-FA68-4855-B03C-D80B6850260A}">
      <dsp:nvSpPr>
        <dsp:cNvPr id="0" name=""/>
        <dsp:cNvSpPr/>
      </dsp:nvSpPr>
      <dsp:spPr>
        <a:xfrm>
          <a:off x="8876669" y="1462614"/>
          <a:ext cx="349342" cy="141609"/>
        </a:xfrm>
        <a:custGeom>
          <a:avLst/>
          <a:gdLst/>
          <a:ahLst/>
          <a:cxnLst/>
          <a:rect l="0" t="0" r="0" b="0"/>
          <a:pathLst>
            <a:path>
              <a:moveTo>
                <a:pt x="349342" y="0"/>
              </a:moveTo>
              <a:lnTo>
                <a:pt x="349342" y="70804"/>
              </a:lnTo>
              <a:lnTo>
                <a:pt x="0" y="70804"/>
              </a:lnTo>
              <a:lnTo>
                <a:pt x="0"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F9CCB-E232-42F5-9D30-9FB12F5C0C68}">
      <dsp:nvSpPr>
        <dsp:cNvPr id="0" name=""/>
        <dsp:cNvSpPr/>
      </dsp:nvSpPr>
      <dsp:spPr>
        <a:xfrm>
          <a:off x="8606982" y="1604224"/>
          <a:ext cx="539374" cy="2517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Helleborus ‘Yellow Lady’ 0001.jpg</a:t>
          </a:r>
          <a:endParaRPr lang="ru-RU" sz="1000" kern="1200" dirty="0"/>
        </a:p>
      </dsp:txBody>
      <dsp:txXfrm>
        <a:off x="8622780" y="1620022"/>
        <a:ext cx="507778" cy="2485492"/>
      </dsp:txXfrm>
    </dsp:sp>
    <dsp:sp modelId="{751D3886-46C7-4E6C-99DC-123E079F5899}">
      <dsp:nvSpPr>
        <dsp:cNvPr id="0" name=""/>
        <dsp:cNvSpPr/>
      </dsp:nvSpPr>
      <dsp:spPr>
        <a:xfrm>
          <a:off x="9226012" y="1462614"/>
          <a:ext cx="349342" cy="141609"/>
        </a:xfrm>
        <a:custGeom>
          <a:avLst/>
          <a:gdLst/>
          <a:ahLst/>
          <a:cxnLst/>
          <a:rect l="0" t="0" r="0" b="0"/>
          <a:pathLst>
            <a:path>
              <a:moveTo>
                <a:pt x="0" y="0"/>
              </a:moveTo>
              <a:lnTo>
                <a:pt x="0" y="70804"/>
              </a:lnTo>
              <a:lnTo>
                <a:pt x="349342" y="70804"/>
              </a:lnTo>
              <a:lnTo>
                <a:pt x="349342" y="14160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DFD7E6-0302-4878-818F-7551FCF3D13B}">
      <dsp:nvSpPr>
        <dsp:cNvPr id="0" name=""/>
        <dsp:cNvSpPr/>
      </dsp:nvSpPr>
      <dsp:spPr>
        <a:xfrm>
          <a:off x="9305668" y="1604224"/>
          <a:ext cx="539374" cy="2517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Helleborus ‘Yellow Lady’ 0002.jpg</a:t>
          </a:r>
          <a:endParaRPr lang="ru-RU" sz="1000" kern="1200" dirty="0"/>
        </a:p>
      </dsp:txBody>
      <dsp:txXfrm>
        <a:off x="9321466" y="1620022"/>
        <a:ext cx="507778" cy="2485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F5D69-B5A8-42EF-8E04-0DE12471BB8E}">
      <dsp:nvSpPr>
        <dsp:cNvPr id="0" name=""/>
        <dsp:cNvSpPr/>
      </dsp:nvSpPr>
      <dsp:spPr>
        <a:xfrm>
          <a:off x="0" y="625666"/>
          <a:ext cx="375528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169165-0D51-440C-9CE1-E34461E8D855}">
      <dsp:nvSpPr>
        <dsp:cNvPr id="0" name=""/>
        <dsp:cNvSpPr/>
      </dsp:nvSpPr>
      <dsp:spPr>
        <a:xfrm>
          <a:off x="187764" y="345226"/>
          <a:ext cx="2628698"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359" tIns="0" rIns="99359" bIns="0" numCol="1" spcCol="1270" anchor="ctr" anchorCtr="0">
          <a:noAutofit/>
        </a:bodyPr>
        <a:lstStyle/>
        <a:p>
          <a:pPr marL="0" lvl="0" indent="0" algn="l" defTabSz="844550">
            <a:lnSpc>
              <a:spcPct val="90000"/>
            </a:lnSpc>
            <a:spcBef>
              <a:spcPct val="0"/>
            </a:spcBef>
            <a:spcAft>
              <a:spcPct val="35000"/>
            </a:spcAft>
            <a:buNone/>
          </a:pPr>
          <a:r>
            <a:rPr lang="en-US" sz="1900" kern="1200" dirty="0"/>
            <a:t>DenseNet-201</a:t>
          </a:r>
          <a:endParaRPr lang="ru-RU" sz="1900" kern="1200" dirty="0"/>
        </a:p>
      </dsp:txBody>
      <dsp:txXfrm>
        <a:off x="215144" y="372606"/>
        <a:ext cx="2573938" cy="506120"/>
      </dsp:txXfrm>
    </dsp:sp>
    <dsp:sp modelId="{EE711426-849A-47AA-AC10-AB541477122C}">
      <dsp:nvSpPr>
        <dsp:cNvPr id="0" name=""/>
        <dsp:cNvSpPr/>
      </dsp:nvSpPr>
      <dsp:spPr>
        <a:xfrm>
          <a:off x="0" y="1487506"/>
          <a:ext cx="375528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62DEFE-E5A0-4EB5-9CA1-1376A2ED1037}">
      <dsp:nvSpPr>
        <dsp:cNvPr id="0" name=""/>
        <dsp:cNvSpPr/>
      </dsp:nvSpPr>
      <dsp:spPr>
        <a:xfrm>
          <a:off x="187764" y="1207066"/>
          <a:ext cx="2628698"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359" tIns="0" rIns="99359" bIns="0" numCol="1" spcCol="1270" anchor="ctr" anchorCtr="0">
          <a:noAutofit/>
        </a:bodyPr>
        <a:lstStyle/>
        <a:p>
          <a:pPr marL="0" lvl="0" indent="0" algn="l" defTabSz="844550">
            <a:lnSpc>
              <a:spcPct val="90000"/>
            </a:lnSpc>
            <a:spcBef>
              <a:spcPct val="0"/>
            </a:spcBef>
            <a:spcAft>
              <a:spcPct val="35000"/>
            </a:spcAft>
            <a:buNone/>
          </a:pPr>
          <a:r>
            <a:rPr lang="en-US" sz="1900" kern="1200" dirty="0"/>
            <a:t>Xception</a:t>
          </a:r>
          <a:endParaRPr lang="ru-RU" sz="1900" kern="1200" dirty="0"/>
        </a:p>
      </dsp:txBody>
      <dsp:txXfrm>
        <a:off x="215144" y="1234446"/>
        <a:ext cx="2573938" cy="506120"/>
      </dsp:txXfrm>
    </dsp:sp>
    <dsp:sp modelId="{CC3F021E-E654-4CF6-8D41-477669EEC988}">
      <dsp:nvSpPr>
        <dsp:cNvPr id="0" name=""/>
        <dsp:cNvSpPr/>
      </dsp:nvSpPr>
      <dsp:spPr>
        <a:xfrm>
          <a:off x="0" y="2349346"/>
          <a:ext cx="375528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A7E6E-B38C-4413-9013-302D062E264A}">
      <dsp:nvSpPr>
        <dsp:cNvPr id="0" name=""/>
        <dsp:cNvSpPr/>
      </dsp:nvSpPr>
      <dsp:spPr>
        <a:xfrm>
          <a:off x="187764" y="2068906"/>
          <a:ext cx="2628698"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359" tIns="0" rIns="99359" bIns="0" numCol="1" spcCol="1270" anchor="ctr" anchorCtr="0">
          <a:noAutofit/>
        </a:bodyPr>
        <a:lstStyle/>
        <a:p>
          <a:pPr marL="0" lvl="0" indent="0" algn="l" defTabSz="844550">
            <a:lnSpc>
              <a:spcPct val="90000"/>
            </a:lnSpc>
            <a:spcBef>
              <a:spcPct val="0"/>
            </a:spcBef>
            <a:spcAft>
              <a:spcPct val="35000"/>
            </a:spcAft>
            <a:buNone/>
          </a:pPr>
          <a:r>
            <a:rPr lang="en-US" sz="1900" kern="1200" dirty="0"/>
            <a:t>Inception-ResNet-V2</a:t>
          </a:r>
          <a:endParaRPr lang="ru-RU" sz="1900" kern="1200" dirty="0"/>
        </a:p>
      </dsp:txBody>
      <dsp:txXfrm>
        <a:off x="215144" y="2096286"/>
        <a:ext cx="2573938" cy="506120"/>
      </dsp:txXfrm>
    </dsp:sp>
    <dsp:sp modelId="{06A7E409-EEE6-4094-8772-06BEC2B29C4B}">
      <dsp:nvSpPr>
        <dsp:cNvPr id="0" name=""/>
        <dsp:cNvSpPr/>
      </dsp:nvSpPr>
      <dsp:spPr>
        <a:xfrm>
          <a:off x="0" y="3211186"/>
          <a:ext cx="375528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95601A-C541-4B63-9D42-AAF799AAD5E1}">
      <dsp:nvSpPr>
        <dsp:cNvPr id="0" name=""/>
        <dsp:cNvSpPr/>
      </dsp:nvSpPr>
      <dsp:spPr>
        <a:xfrm>
          <a:off x="187764" y="2930746"/>
          <a:ext cx="2628698"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359" tIns="0" rIns="99359" bIns="0" numCol="1" spcCol="1270" anchor="ctr" anchorCtr="0">
          <a:noAutofit/>
        </a:bodyPr>
        <a:lstStyle/>
        <a:p>
          <a:pPr marL="0" lvl="0" indent="0" algn="l" defTabSz="844550">
            <a:lnSpc>
              <a:spcPct val="90000"/>
            </a:lnSpc>
            <a:spcBef>
              <a:spcPct val="0"/>
            </a:spcBef>
            <a:spcAft>
              <a:spcPct val="35000"/>
            </a:spcAft>
            <a:buNone/>
          </a:pPr>
          <a:r>
            <a:rPr lang="en-US" sz="1900" kern="1200" dirty="0"/>
            <a:t>EfficientNet-B7</a:t>
          </a:r>
          <a:endParaRPr lang="ru-RU" sz="1900" kern="1200" dirty="0"/>
        </a:p>
      </dsp:txBody>
      <dsp:txXfrm>
        <a:off x="215144" y="2958126"/>
        <a:ext cx="2573938"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5F333-C9CB-4257-B2C7-6F18E0D7ECF9}">
      <dsp:nvSpPr>
        <dsp:cNvPr id="0" name=""/>
        <dsp:cNvSpPr/>
      </dsp:nvSpPr>
      <dsp:spPr>
        <a:xfrm>
          <a:off x="1258234" y="1168426"/>
          <a:ext cx="988019" cy="156735"/>
        </a:xfrm>
        <a:custGeom>
          <a:avLst/>
          <a:gdLst/>
          <a:ahLst/>
          <a:cxnLst/>
          <a:rect l="0" t="0" r="0" b="0"/>
          <a:pathLst>
            <a:path>
              <a:moveTo>
                <a:pt x="0" y="0"/>
              </a:moveTo>
              <a:lnTo>
                <a:pt x="0" y="106810"/>
              </a:lnTo>
              <a:lnTo>
                <a:pt x="988019" y="106810"/>
              </a:lnTo>
              <a:lnTo>
                <a:pt x="988019" y="1567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C8E62-8547-4300-9393-E4C7F5F383F8}">
      <dsp:nvSpPr>
        <dsp:cNvPr id="0" name=""/>
        <dsp:cNvSpPr/>
      </dsp:nvSpPr>
      <dsp:spPr>
        <a:xfrm>
          <a:off x="1258234" y="1168426"/>
          <a:ext cx="329339" cy="156735"/>
        </a:xfrm>
        <a:custGeom>
          <a:avLst/>
          <a:gdLst/>
          <a:ahLst/>
          <a:cxnLst/>
          <a:rect l="0" t="0" r="0" b="0"/>
          <a:pathLst>
            <a:path>
              <a:moveTo>
                <a:pt x="0" y="0"/>
              </a:moveTo>
              <a:lnTo>
                <a:pt x="0" y="106810"/>
              </a:lnTo>
              <a:lnTo>
                <a:pt x="329339" y="106810"/>
              </a:lnTo>
              <a:lnTo>
                <a:pt x="329339" y="1567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905559-2745-4460-88E3-666F540FFEB8}">
      <dsp:nvSpPr>
        <dsp:cNvPr id="0" name=""/>
        <dsp:cNvSpPr/>
      </dsp:nvSpPr>
      <dsp:spPr>
        <a:xfrm>
          <a:off x="928894" y="1168426"/>
          <a:ext cx="329339" cy="156735"/>
        </a:xfrm>
        <a:custGeom>
          <a:avLst/>
          <a:gdLst/>
          <a:ahLst/>
          <a:cxnLst/>
          <a:rect l="0" t="0" r="0" b="0"/>
          <a:pathLst>
            <a:path>
              <a:moveTo>
                <a:pt x="329339" y="0"/>
              </a:moveTo>
              <a:lnTo>
                <a:pt x="329339" y="106810"/>
              </a:lnTo>
              <a:lnTo>
                <a:pt x="0" y="106810"/>
              </a:lnTo>
              <a:lnTo>
                <a:pt x="0" y="1567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D050C-8C40-4C2A-ADD4-19B2E5A979C8}">
      <dsp:nvSpPr>
        <dsp:cNvPr id="0" name=""/>
        <dsp:cNvSpPr/>
      </dsp:nvSpPr>
      <dsp:spPr>
        <a:xfrm>
          <a:off x="270214" y="1168426"/>
          <a:ext cx="988019" cy="156735"/>
        </a:xfrm>
        <a:custGeom>
          <a:avLst/>
          <a:gdLst/>
          <a:ahLst/>
          <a:cxnLst/>
          <a:rect l="0" t="0" r="0" b="0"/>
          <a:pathLst>
            <a:path>
              <a:moveTo>
                <a:pt x="988019" y="0"/>
              </a:moveTo>
              <a:lnTo>
                <a:pt x="988019" y="106810"/>
              </a:lnTo>
              <a:lnTo>
                <a:pt x="0" y="106810"/>
              </a:lnTo>
              <a:lnTo>
                <a:pt x="0" y="1567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226DC4-E952-4BEB-9E46-3436CD3C08B9}">
      <dsp:nvSpPr>
        <dsp:cNvPr id="0" name=""/>
        <dsp:cNvSpPr/>
      </dsp:nvSpPr>
      <dsp:spPr>
        <a:xfrm>
          <a:off x="1212514" y="669476"/>
          <a:ext cx="91440" cy="156735"/>
        </a:xfrm>
        <a:custGeom>
          <a:avLst/>
          <a:gdLst/>
          <a:ahLst/>
          <a:cxnLst/>
          <a:rect l="0" t="0" r="0" b="0"/>
          <a:pathLst>
            <a:path>
              <a:moveTo>
                <a:pt x="45720" y="0"/>
              </a:moveTo>
              <a:lnTo>
                <a:pt x="45720" y="15673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41EA38-CB10-4A13-BA3C-AE282C6B3E2D}">
      <dsp:nvSpPr>
        <dsp:cNvPr id="0" name=""/>
        <dsp:cNvSpPr/>
      </dsp:nvSpPr>
      <dsp:spPr>
        <a:xfrm>
          <a:off x="988774" y="32726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FABA3-4053-49A6-878B-2C781632C1A5}">
      <dsp:nvSpPr>
        <dsp:cNvPr id="0" name=""/>
        <dsp:cNvSpPr/>
      </dsp:nvSpPr>
      <dsp:spPr>
        <a:xfrm>
          <a:off x="1048654" y="38414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Test Data</a:t>
          </a:r>
          <a:endParaRPr lang="ru-RU" sz="600" kern="1200" dirty="0"/>
        </a:p>
      </dsp:txBody>
      <dsp:txXfrm>
        <a:off x="1058677" y="394170"/>
        <a:ext cx="518873" cy="322168"/>
      </dsp:txXfrm>
    </dsp:sp>
    <dsp:sp modelId="{FBC07F6D-0F82-4A6F-A501-6FEE440E2C86}">
      <dsp:nvSpPr>
        <dsp:cNvPr id="0" name=""/>
        <dsp:cNvSpPr/>
      </dsp:nvSpPr>
      <dsp:spPr>
        <a:xfrm>
          <a:off x="988774" y="82621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BF54F-9C27-47CA-97D0-8731C9F9DE4E}">
      <dsp:nvSpPr>
        <dsp:cNvPr id="0" name=""/>
        <dsp:cNvSpPr/>
      </dsp:nvSpPr>
      <dsp:spPr>
        <a:xfrm>
          <a:off x="1048654" y="88309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Image Processing</a:t>
          </a:r>
          <a:endParaRPr lang="ru-RU" sz="600" kern="1200" dirty="0"/>
        </a:p>
      </dsp:txBody>
      <dsp:txXfrm>
        <a:off x="1058677" y="893120"/>
        <a:ext cx="518873" cy="322168"/>
      </dsp:txXfrm>
    </dsp:sp>
    <dsp:sp modelId="{9852D6DA-B8AC-4525-B9AB-FBEB134B2D29}">
      <dsp:nvSpPr>
        <dsp:cNvPr id="0" name=""/>
        <dsp:cNvSpPr/>
      </dsp:nvSpPr>
      <dsp:spPr>
        <a:xfrm>
          <a:off x="754" y="132516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671DCB-6C18-4F97-9C43-EA6D0367D184}">
      <dsp:nvSpPr>
        <dsp:cNvPr id="0" name=""/>
        <dsp:cNvSpPr/>
      </dsp:nvSpPr>
      <dsp:spPr>
        <a:xfrm>
          <a:off x="60634" y="138204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DenseNet-201 for cultivar</a:t>
          </a:r>
          <a:endParaRPr lang="ru-RU" sz="600" kern="1200" dirty="0"/>
        </a:p>
      </dsp:txBody>
      <dsp:txXfrm>
        <a:off x="70657" y="1392070"/>
        <a:ext cx="518873" cy="322168"/>
      </dsp:txXfrm>
    </dsp:sp>
    <dsp:sp modelId="{E96C93C3-3ABA-4FF6-B4FA-78B12BCDD3D2}">
      <dsp:nvSpPr>
        <dsp:cNvPr id="0" name=""/>
        <dsp:cNvSpPr/>
      </dsp:nvSpPr>
      <dsp:spPr>
        <a:xfrm>
          <a:off x="659434" y="132516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12DA40-F4D7-4E40-8E60-0CB800546E77}">
      <dsp:nvSpPr>
        <dsp:cNvPr id="0" name=""/>
        <dsp:cNvSpPr/>
      </dsp:nvSpPr>
      <dsp:spPr>
        <a:xfrm>
          <a:off x="719314" y="138204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Xception for cultivar</a:t>
          </a:r>
          <a:endParaRPr lang="ru-RU" sz="600" kern="1200" dirty="0"/>
        </a:p>
      </dsp:txBody>
      <dsp:txXfrm>
        <a:off x="729337" y="1392070"/>
        <a:ext cx="518873" cy="322168"/>
      </dsp:txXfrm>
    </dsp:sp>
    <dsp:sp modelId="{4240084E-8BA0-4DE3-8293-1CD847ED472A}">
      <dsp:nvSpPr>
        <dsp:cNvPr id="0" name=""/>
        <dsp:cNvSpPr/>
      </dsp:nvSpPr>
      <dsp:spPr>
        <a:xfrm>
          <a:off x="1318114" y="132516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C8F1B7-E63D-40F0-8B2D-12869B1CF700}">
      <dsp:nvSpPr>
        <dsp:cNvPr id="0" name=""/>
        <dsp:cNvSpPr/>
      </dsp:nvSpPr>
      <dsp:spPr>
        <a:xfrm>
          <a:off x="1377994" y="138204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Inception-ResNet-V2 for cultivar</a:t>
          </a:r>
          <a:endParaRPr lang="ru-RU" sz="600" kern="1200" dirty="0"/>
        </a:p>
      </dsp:txBody>
      <dsp:txXfrm>
        <a:off x="1388017" y="1392070"/>
        <a:ext cx="518873" cy="322168"/>
      </dsp:txXfrm>
    </dsp:sp>
    <dsp:sp modelId="{F1F926C5-B177-4831-8C87-2C659663C342}">
      <dsp:nvSpPr>
        <dsp:cNvPr id="0" name=""/>
        <dsp:cNvSpPr/>
      </dsp:nvSpPr>
      <dsp:spPr>
        <a:xfrm>
          <a:off x="1976794" y="1325161"/>
          <a:ext cx="538919" cy="342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F7368-C10C-4B35-8AE7-0D8F6B870D24}">
      <dsp:nvSpPr>
        <dsp:cNvPr id="0" name=""/>
        <dsp:cNvSpPr/>
      </dsp:nvSpPr>
      <dsp:spPr>
        <a:xfrm>
          <a:off x="2036674" y="1382047"/>
          <a:ext cx="538919" cy="342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EfficientNet-B7 for cultivar</a:t>
          </a:r>
          <a:endParaRPr lang="ru-RU" sz="600" kern="1200" dirty="0"/>
        </a:p>
      </dsp:txBody>
      <dsp:txXfrm>
        <a:off x="2046697" y="1392070"/>
        <a:ext cx="518873" cy="3221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26DC4-E952-4BEB-9E46-3436CD3C08B9}">
      <dsp:nvSpPr>
        <dsp:cNvPr id="0" name=""/>
        <dsp:cNvSpPr/>
      </dsp:nvSpPr>
      <dsp:spPr>
        <a:xfrm>
          <a:off x="682465" y="404450"/>
          <a:ext cx="91440" cy="185225"/>
        </a:xfrm>
        <a:custGeom>
          <a:avLst/>
          <a:gdLst/>
          <a:ahLst/>
          <a:cxnLst/>
          <a:rect l="0" t="0" r="0" b="0"/>
          <a:pathLst>
            <a:path>
              <a:moveTo>
                <a:pt x="45720" y="0"/>
              </a:moveTo>
              <a:lnTo>
                <a:pt x="45720" y="18522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41EA38-CB10-4A13-BA3C-AE282C6B3E2D}">
      <dsp:nvSpPr>
        <dsp:cNvPr id="0" name=""/>
        <dsp:cNvSpPr/>
      </dsp:nvSpPr>
      <dsp:spPr>
        <a:xfrm>
          <a:off x="139828" y="33"/>
          <a:ext cx="1176714" cy="404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FABA3-4053-49A6-878B-2C781632C1A5}">
      <dsp:nvSpPr>
        <dsp:cNvPr id="0" name=""/>
        <dsp:cNvSpPr/>
      </dsp:nvSpPr>
      <dsp:spPr>
        <a:xfrm>
          <a:off x="210592" y="67259"/>
          <a:ext cx="1176714" cy="4044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Voting for Cultivar </a:t>
          </a:r>
          <a:endParaRPr lang="ru-RU" sz="1000" kern="1200" dirty="0"/>
        </a:p>
      </dsp:txBody>
      <dsp:txXfrm>
        <a:off x="222437" y="79104"/>
        <a:ext cx="1153024" cy="380727"/>
      </dsp:txXfrm>
    </dsp:sp>
    <dsp:sp modelId="{FBC07F6D-0F82-4A6F-A501-6FEE440E2C86}">
      <dsp:nvSpPr>
        <dsp:cNvPr id="0" name=""/>
        <dsp:cNvSpPr/>
      </dsp:nvSpPr>
      <dsp:spPr>
        <a:xfrm>
          <a:off x="409746" y="589676"/>
          <a:ext cx="636877" cy="404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BF54F-9C27-47CA-97D0-8731C9F9DE4E}">
      <dsp:nvSpPr>
        <dsp:cNvPr id="0" name=""/>
        <dsp:cNvSpPr/>
      </dsp:nvSpPr>
      <dsp:spPr>
        <a:xfrm>
          <a:off x="480510" y="656902"/>
          <a:ext cx="636877" cy="4044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Result</a:t>
          </a:r>
          <a:endParaRPr lang="ru-RU" sz="1000" kern="1200" dirty="0"/>
        </a:p>
      </dsp:txBody>
      <dsp:txXfrm>
        <a:off x="492355" y="668747"/>
        <a:ext cx="613187" cy="38072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2:01:25.564"/>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5/7/2022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Ladies and Gentlemen</a:t>
            </a:r>
          </a:p>
          <a:p>
            <a:r>
              <a:rPr lang="en-US" dirty="0"/>
              <a:t>I am Galina </a:t>
            </a:r>
            <a:r>
              <a:rPr lang="en-US" dirty="0" err="1"/>
              <a:t>Kulya</a:t>
            </a:r>
            <a:r>
              <a:rPr lang="en-US" dirty="0"/>
              <a:t> – student at Teesside University </a:t>
            </a:r>
          </a:p>
          <a:p>
            <a:r>
              <a:rPr lang="en-US" dirty="0"/>
              <a:t>Today I present my research project For Master degree for Appl “…”. </a:t>
            </a:r>
          </a:p>
          <a:p>
            <a:r>
              <a:rPr lang="en-US" dirty="0"/>
              <a:t>In this presentation I want to discuss </a:t>
            </a:r>
          </a:p>
          <a:p>
            <a:pPr marL="171450" indent="-171450">
              <a:buFont typeface="Arial" panose="020B0604020202020204" pitchFamily="34" charset="0"/>
              <a:buChar char="•"/>
            </a:pPr>
            <a:r>
              <a:rPr lang="en-US" dirty="0"/>
              <a:t>Plant classification problem,</a:t>
            </a:r>
          </a:p>
          <a:p>
            <a:pPr marL="171450" indent="-171450">
              <a:buFont typeface="Arial" panose="020B0604020202020204" pitchFamily="34" charset="0"/>
              <a:buChar char="•"/>
            </a:pPr>
            <a:r>
              <a:rPr lang="en-US" dirty="0"/>
              <a:t>What techniques of Artificial Intelligence I can used for it solving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I nave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as a Result of my research, what need to be done in a future for a better result.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 most important findings are: </a:t>
            </a:r>
            <a:r>
              <a:rPr lang="en-US" sz="1800" b="1" i="0" u="none" strike="noStrike" baseline="0" dirty="0">
                <a:latin typeface="NimbusRomNo9L-Regu"/>
              </a:rPr>
              <a:t>EfficientNet-B7</a:t>
            </a:r>
            <a:r>
              <a:rPr lang="en-US" sz="1800" b="0" i="0" u="none" strike="noStrike" baseline="0" dirty="0">
                <a:latin typeface="NimbusRomNo9L-Regu"/>
              </a:rPr>
              <a:t> module achieves only 1.86% for Cultivar and 2.56% for Dahlia - two largest groups of classes and 20,16% for Helleborus classes with 89.1% for Genus class (7 and 2 classes in each group respectively).</a:t>
            </a:r>
          </a:p>
          <a:p>
            <a:pPr algn="l"/>
            <a:r>
              <a:rPr lang="en-US" sz="1800" b="0" i="0" u="none" strike="noStrike" baseline="0" dirty="0">
                <a:latin typeface="NimbusRomNo9L-Regu"/>
              </a:rPr>
              <a:t> This result was unpredictably and quite unclear.</a:t>
            </a:r>
          </a:p>
          <a:p>
            <a:pPr algn="l"/>
            <a:r>
              <a:rPr lang="en-US" sz="1800" b="0" i="0" u="none" strike="noStrike" baseline="0" dirty="0">
                <a:latin typeface="NimbusRomNo9L-Regu"/>
              </a:rPr>
              <a:t>In Confusion Matrix you can see that the prediction was done only for one plant.</a:t>
            </a:r>
          </a:p>
        </p:txBody>
      </p:sp>
      <p:sp>
        <p:nvSpPr>
          <p:cNvPr id="4" name="Slide Number Placeholder 3"/>
          <p:cNvSpPr>
            <a:spLocks noGrp="1"/>
          </p:cNvSpPr>
          <p:nvPr>
            <p:ph type="sldNum" sz="quarter" idx="5"/>
          </p:nvPr>
        </p:nvSpPr>
        <p:spPr/>
        <p:txBody>
          <a:bodyPr/>
          <a:lstStyle/>
          <a:p>
            <a:fld id="{86456DE3-4E01-4AFD-AD42-42312842ED89}" type="slidenum">
              <a:rPr lang="en-US" smtClean="0"/>
              <a:t>11</a:t>
            </a:fld>
            <a:endParaRPr lang="en-US" dirty="0"/>
          </a:p>
        </p:txBody>
      </p:sp>
    </p:spTree>
    <p:extLst>
      <p:ext uri="{BB962C8B-B14F-4D97-AF65-F5344CB8AC3E}">
        <p14:creationId xmlns:p14="http://schemas.microsoft.com/office/powerpoint/2010/main" val="112293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Evaluation of the majority voting-based method on the test dataset was done through two steps:</a:t>
            </a:r>
          </a:p>
          <a:p>
            <a:pPr algn="l"/>
            <a:r>
              <a:rPr lang="en-US" sz="1800" b="0" i="0" u="none" strike="noStrike" baseline="0" dirty="0">
                <a:latin typeface="NimbusRomNo9L-Regu"/>
              </a:rPr>
              <a:t>1) was found the probabilities from all 4 trained CNN models and collect in a table.</a:t>
            </a:r>
          </a:p>
          <a:p>
            <a:pPr algn="l"/>
            <a:r>
              <a:rPr lang="en-US" sz="1800" b="0" i="0" u="none" strike="noStrike" baseline="0" dirty="0">
                <a:latin typeface="NimbusRomNo9L-Regu"/>
              </a:rPr>
              <a:t>2) it was summed and sorted, only 5 of them with largest sum can be seen in the results.</a:t>
            </a:r>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12</a:t>
            </a:fld>
            <a:endParaRPr lang="en-US" dirty="0"/>
          </a:p>
        </p:txBody>
      </p:sp>
    </p:spTree>
    <p:extLst>
      <p:ext uri="{BB962C8B-B14F-4D97-AF65-F5344CB8AC3E}">
        <p14:creationId xmlns:p14="http://schemas.microsoft.com/office/powerpoint/2010/main" val="881759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 table depicts that the proposed method performed better in terms of overall accuracy. The prediction of cultivar name is better in finding the genus of that particular plant first.</a:t>
            </a:r>
          </a:p>
          <a:p>
            <a:pPr algn="l"/>
            <a:endParaRPr lang="en-US" sz="1800" b="0" i="0" u="none" strike="noStrike" baseline="0" dirty="0">
              <a:latin typeface="NimbusRomNo9L-Regu"/>
            </a:endParaRPr>
          </a:p>
          <a:p>
            <a:pPr algn="l"/>
            <a:r>
              <a:rPr lang="en-US" sz="1800" b="0" i="0" u="none" strike="noStrike" baseline="0" dirty="0">
                <a:latin typeface="NimbusRomNo9L-Regu"/>
              </a:rPr>
              <a:t>As a conclusion: There are millions of plant species and cultivars in the world. For proper classification of them all, </a:t>
            </a:r>
          </a:p>
          <a:p>
            <a:pPr algn="l"/>
            <a:r>
              <a:rPr lang="en-US" sz="1800" b="0" i="0" u="none" strike="noStrike" baseline="0" dirty="0">
                <a:latin typeface="NimbusRomNo9L-Regu"/>
              </a:rPr>
              <a:t>an enormously powerful computer </a:t>
            </a:r>
          </a:p>
          <a:p>
            <a:pPr algn="l"/>
            <a:r>
              <a:rPr lang="en-US" sz="1800" b="0" i="0" u="none" strike="noStrike" baseline="0" dirty="0">
                <a:latin typeface="NimbusRomNo9L-Regu"/>
              </a:rPr>
              <a:t>and a thousand hour of training are required.</a:t>
            </a:r>
            <a:endParaRPr lang="en-US" sz="12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If human could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than and a machine could, the only question is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Need only do 3 steps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baseline="0" dirty="0">
                <a:latin typeface="NimbusRomNo9L-Regu"/>
              </a:rPr>
              <a:t>The data – must be </a:t>
            </a:r>
            <a:r>
              <a:rPr lang="en-US" dirty="0"/>
              <a:t>quantitative</a:t>
            </a:r>
            <a:r>
              <a:rPr lang="en-US" sz="1200" b="0" i="0" u="none" strike="noStrike" baseline="0" dirty="0">
                <a:latin typeface="NimbusRomNo9L-Regu"/>
              </a:rPr>
              <a:t>, competent and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baseline="0" dirty="0">
                <a:latin typeface="NimbusRomNo9L-Regu"/>
              </a:rPr>
              <a:t>The method – it is not only about selection of algorithm, but also about consolidated techniques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baseline="0" dirty="0">
                <a:latin typeface="NimbusRomNo9L-Regu"/>
              </a:rPr>
              <a:t>And Powerful equipment.</a:t>
            </a:r>
          </a:p>
          <a:p>
            <a:endParaRPr lang="en-GB" dirty="0"/>
          </a:p>
          <a:p>
            <a:pPr algn="l"/>
            <a:r>
              <a:rPr lang="en-US" sz="1800" b="0" i="0" u="none" strike="noStrike" baseline="0" dirty="0">
                <a:latin typeface="NimbusRomNo9L-Regu"/>
              </a:rPr>
              <a:t>Experimental results show that the flower features are well learned and can be used for classifying flower images effectively with further improvement.</a:t>
            </a:r>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13</a:t>
            </a:fld>
            <a:endParaRPr lang="en-US" dirty="0"/>
          </a:p>
        </p:txBody>
      </p:sp>
    </p:spTree>
    <p:extLst>
      <p:ext uri="{BB962C8B-B14F-4D97-AF65-F5344CB8AC3E}">
        <p14:creationId xmlns:p14="http://schemas.microsoft.com/office/powerpoint/2010/main" val="354936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14</a:t>
            </a:fld>
            <a:endParaRPr lang="en-US" dirty="0"/>
          </a:p>
        </p:txBody>
      </p:sp>
    </p:spTree>
    <p:extLst>
      <p:ext uri="{BB962C8B-B14F-4D97-AF65-F5344CB8AC3E}">
        <p14:creationId xmlns:p14="http://schemas.microsoft.com/office/powerpoint/2010/main" val="86745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First of all, I want to identify the problem: The question was</a:t>
            </a:r>
          </a:p>
          <a:p>
            <a:pPr algn="l"/>
            <a:r>
              <a:rPr lang="en-GB" dirty="0"/>
              <a:t>How the common person (non-professional) could easy classify the plant if he had only plant image.</a:t>
            </a:r>
          </a:p>
          <a:p>
            <a:pPr algn="l"/>
            <a:r>
              <a:rPr lang="en-GB" dirty="0"/>
              <a:t>He could use some mobile app, but for now this app can classify to only maximum species, not cultivar name.</a:t>
            </a:r>
            <a:r>
              <a:rPr lang="en-US" sz="1200" b="0" i="0" u="none" strike="noStrike" baseline="0" dirty="0">
                <a:latin typeface="NimbusRomNo9L-Regu"/>
              </a:rPr>
              <a:t> </a:t>
            </a:r>
          </a:p>
          <a:p>
            <a:pPr algn="l"/>
            <a:r>
              <a:rPr lang="en-US" sz="1200" b="0" i="0" u="none" strike="noStrike" baseline="0" dirty="0">
                <a:latin typeface="NimbusRomNo9L-Regu"/>
              </a:rPr>
              <a:t>There are  countless plant species in the world.</a:t>
            </a:r>
            <a:endParaRPr lang="en-GB" dirty="0"/>
          </a:p>
          <a:p>
            <a:pPr algn="l"/>
            <a:r>
              <a:rPr lang="en-GB" dirty="0"/>
              <a:t>For that I decided to create a program for solving that problem and investigate </a:t>
            </a:r>
          </a:p>
          <a:p>
            <a:pPr algn="l"/>
            <a:r>
              <a:rPr lang="en-GB" dirty="0"/>
              <a:t>What need to be done to a good result.</a:t>
            </a: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86456DE3-4E01-4AFD-AD42-42312842ED89}" type="slidenum">
              <a:rPr lang="en-US" smtClean="0"/>
              <a:t>2</a:t>
            </a:fld>
            <a:endParaRPr lang="en-US" dirty="0"/>
          </a:p>
        </p:txBody>
      </p:sp>
    </p:spTree>
    <p:extLst>
      <p:ext uri="{BB962C8B-B14F-4D97-AF65-F5344CB8AC3E}">
        <p14:creationId xmlns:p14="http://schemas.microsoft.com/office/powerpoint/2010/main" val="182342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beginning I had to find the food for my machine -  the data .</a:t>
            </a:r>
          </a:p>
          <a:p>
            <a:pPr algn="l"/>
            <a:r>
              <a:rPr lang="en-US" sz="1800" b="0" i="0" u="none" strike="noStrike" baseline="0" dirty="0">
                <a:latin typeface="NimbusRomNo9L-Regu"/>
              </a:rPr>
              <a:t>I couldn’t find the dataset which could contain not only plant species or genus but cultivar.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So, the data set had to be hand-crafted. The copyright law ought to be taken into consideration, so the images were collected from open internet sources only, such as Wikipedia, and from small private collections of photographs. Additionally, the video of plants was taken from plant nurseries and converted into separate . Jpg files with the Python program. This combined dataset was thoroughly revised and cleared. The cultivar that consists of just 1-3 images was </a:t>
            </a:r>
            <a:r>
              <a:rPr lang="en-US" sz="1800" b="1" i="0" u="none" strike="noStrike" baseline="0" dirty="0">
                <a:latin typeface="NimbusRomNo9L-Regu"/>
              </a:rPr>
              <a:t>deleted</a:t>
            </a:r>
            <a:r>
              <a:rPr lang="en-US" sz="1800" b="0" i="0" u="none" strike="noStrike" baseline="0" dirty="0">
                <a:latin typeface="NimbusRomNo9L-Regu"/>
              </a:rPr>
              <a:t> as it could not be correctly split between training and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In order to increase the quantity of data, the </a:t>
            </a:r>
            <a:r>
              <a:rPr lang="en-US" sz="1800" b="1" i="0" u="none" strike="noStrike" baseline="0" dirty="0">
                <a:latin typeface="NimbusRomNo9L-Regu"/>
              </a:rPr>
              <a:t>Data Augmentation </a:t>
            </a:r>
            <a:r>
              <a:rPr lang="en-US" sz="1800" b="0" i="0" u="none" strike="noStrike" baseline="0" dirty="0">
                <a:latin typeface="NimbusRomNo9L-Regu"/>
              </a:rPr>
              <a:t>technique was implemented with the up-sampling method to avoid a severe issue with class imbalance. </a:t>
            </a:r>
          </a:p>
          <a:p>
            <a:pPr algn="l"/>
            <a:r>
              <a:rPr lang="en-US" sz="1800" b="0" i="0" u="none" strike="noStrike" baseline="0" dirty="0">
                <a:latin typeface="NimbusRomNo9L-Regu"/>
              </a:rPr>
              <a:t>The slightly distorting Cultivar images have been </a:t>
            </a:r>
            <a:r>
              <a:rPr lang="en-US" sz="1800" b="1" i="0" u="none" strike="noStrike" baseline="0" dirty="0">
                <a:latin typeface="NimbusRomNo9L-Regu"/>
              </a:rPr>
              <a:t>added up </a:t>
            </a:r>
            <a:r>
              <a:rPr lang="en-US" sz="1800" b="0" i="0" u="none" strike="noStrike" baseline="0" dirty="0">
                <a:latin typeface="NimbusRomNo9L-Regu"/>
              </a:rPr>
              <a:t>to 25 on average for each class. </a:t>
            </a: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86456DE3-4E01-4AFD-AD42-42312842ED89}" type="slidenum">
              <a:rPr lang="en-US" smtClean="0"/>
              <a:t>3</a:t>
            </a:fld>
            <a:endParaRPr lang="en-US" dirty="0"/>
          </a:p>
        </p:txBody>
      </p:sp>
    </p:spTree>
    <p:extLst>
      <p:ext uri="{BB962C8B-B14F-4D97-AF65-F5344CB8AC3E}">
        <p14:creationId xmlns:p14="http://schemas.microsoft.com/office/powerpoint/2010/main" val="215560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In view of the fact, that assembling a dataset is a very time-consuming procedure and with timing of the project being quite limited, the dataset only includes 2 genera Dahlia and Helleborus which includes 59 and 7 cultivars, respectively. </a:t>
            </a:r>
          </a:p>
          <a:p>
            <a:pPr algn="l"/>
            <a:r>
              <a:rPr lang="en-US" sz="1800" b="0" i="0" u="none" strike="noStrike" baseline="0" dirty="0">
                <a:latin typeface="NimbusRomNo9L-Regu"/>
              </a:rPr>
              <a:t>.</a:t>
            </a:r>
          </a:p>
          <a:p>
            <a:pPr algn="l"/>
            <a:r>
              <a:rPr lang="en-US" sz="1800" b="0" i="0" u="none" strike="noStrike" baseline="0" dirty="0">
                <a:latin typeface="NimbusRomNo9L-Regu"/>
              </a:rPr>
              <a:t>As a result, the dataset contains a </a:t>
            </a:r>
            <a:r>
              <a:rPr lang="en-US" sz="1800" b="1" i="0" u="none" strike="noStrike" baseline="0" dirty="0">
                <a:latin typeface="NimbusRomNo9L-Regu"/>
              </a:rPr>
              <a:t>total</a:t>
            </a:r>
            <a:r>
              <a:rPr lang="en-US" sz="1800" b="0" i="0" u="none" strike="noStrike" baseline="0" dirty="0">
                <a:latin typeface="NimbusRomNo9L-Regu"/>
              </a:rPr>
              <a:t> of 1501 cultivar images.   </a:t>
            </a:r>
          </a:p>
          <a:p>
            <a:pPr algn="l"/>
            <a:r>
              <a:rPr lang="en-US" sz="1800" b="0" i="0" u="none" strike="noStrike" baseline="0" dirty="0">
                <a:latin typeface="NimbusRomNo9L-Regu"/>
              </a:rPr>
              <a:t>All images was correctly labeled and put in relevant folder.</a:t>
            </a:r>
          </a:p>
          <a:p>
            <a:pPr algn="l"/>
            <a:endParaRPr lang="en-US"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86456DE3-4E01-4AFD-AD42-42312842ED89}" type="slidenum">
              <a:rPr lang="en-US" smtClean="0"/>
              <a:t>4</a:t>
            </a:fld>
            <a:endParaRPr lang="en-US" dirty="0"/>
          </a:p>
        </p:txBody>
      </p:sp>
    </p:spTree>
    <p:extLst>
      <p:ext uri="{BB962C8B-B14F-4D97-AF65-F5344CB8AC3E}">
        <p14:creationId xmlns:p14="http://schemas.microsoft.com/office/powerpoint/2010/main" val="352599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As selection of data is very important for a result as the selection of algorithms.</a:t>
            </a:r>
          </a:p>
          <a:p>
            <a:pPr algn="l"/>
            <a:r>
              <a:rPr lang="en-US" sz="1800" b="0" i="0" u="none" strike="noStrike" baseline="0" dirty="0">
                <a:latin typeface="NimbusRomNo9L-Regu"/>
              </a:rPr>
              <a:t>Since, I wanted to compare some algorithms for selection the one with better performance for my dataset, </a:t>
            </a:r>
          </a:p>
          <a:p>
            <a:pPr algn="l"/>
            <a:r>
              <a:rPr lang="en-US" sz="1800" b="0" i="0" u="none" strike="noStrike" baseline="0" dirty="0">
                <a:latin typeface="NimbusRomNo9L-Regu"/>
              </a:rPr>
              <a:t>inspiring by paper of Tan and Le,</a:t>
            </a:r>
          </a:p>
          <a:p>
            <a:pPr algn="l"/>
            <a:r>
              <a:rPr lang="en-US" sz="1800" b="0" i="0" u="none" strike="noStrike" baseline="0" dirty="0">
                <a:latin typeface="NimbusRomNo9L-Regu"/>
              </a:rPr>
              <a:t> “</a:t>
            </a:r>
            <a:r>
              <a:rPr lang="en-US" sz="2800" dirty="0" err="1"/>
              <a:t>EfficientNet</a:t>
            </a:r>
            <a:r>
              <a:rPr lang="en-US" sz="2800" dirty="0"/>
              <a:t>: Rethinking Model Scaling for Convolutional Neural Networks</a:t>
            </a:r>
            <a:r>
              <a:rPr lang="en-US" sz="1800" b="0" i="0" u="none" strike="noStrike" baseline="0" dirty="0">
                <a:latin typeface="NimbusRomNo9L-Regu"/>
              </a:rPr>
              <a:t>” from 2019).</a:t>
            </a:r>
          </a:p>
          <a:p>
            <a:pPr algn="l"/>
            <a:r>
              <a:rPr lang="en-US" sz="1800" b="0" i="0" u="none" strike="noStrike" baseline="0" dirty="0">
                <a:latin typeface="NimbusRomNo9L-Regu"/>
              </a:rPr>
              <a:t>After some deliberation</a:t>
            </a:r>
          </a:p>
          <a:p>
            <a:pPr algn="l"/>
            <a:r>
              <a:rPr lang="en-US" sz="1800" b="0" i="0" u="none" strike="noStrike" baseline="0" dirty="0">
                <a:latin typeface="NimbusRomNo9L-Regu"/>
              </a:rPr>
              <a:t> I chose the DenseNet201, </a:t>
            </a:r>
            <a:r>
              <a:rPr lang="en-US" sz="1800" b="0" i="0" u="none" strike="noStrike" baseline="0" dirty="0" err="1">
                <a:latin typeface="NimbusRomNo9L-Regu"/>
              </a:rPr>
              <a:t>Xception</a:t>
            </a:r>
            <a:r>
              <a:rPr lang="en-US" sz="1800" b="0" i="0" u="none" strike="noStrike" baseline="0" dirty="0">
                <a:latin typeface="NimbusRomNo9L-Regu"/>
              </a:rPr>
              <a:t>, InceptionRes-NetV2, EfficientNetB7 algorithms </a:t>
            </a:r>
          </a:p>
          <a:p>
            <a:pPr algn="l"/>
            <a:r>
              <a:rPr lang="en-US" sz="1800" b="0" i="0" u="none" strike="noStrike" baseline="0" dirty="0">
                <a:latin typeface="NimbusRomNo9L-Regu"/>
              </a:rPr>
              <a:t>as for different construction</a:t>
            </a:r>
          </a:p>
          <a:p>
            <a:pPr algn="l"/>
            <a:r>
              <a:rPr lang="en-US" sz="1800" b="0" i="0" u="none" strike="noStrike" baseline="0" dirty="0">
                <a:latin typeface="NimbusRomNo9L-Regu"/>
              </a:rPr>
              <a:t>as for the best relationship between number of parameters and accuracy.</a:t>
            </a:r>
          </a:p>
        </p:txBody>
      </p:sp>
      <p:sp>
        <p:nvSpPr>
          <p:cNvPr id="4" name="Slide Number Placeholder 3"/>
          <p:cNvSpPr>
            <a:spLocks noGrp="1"/>
          </p:cNvSpPr>
          <p:nvPr>
            <p:ph type="sldNum" sz="quarter" idx="5"/>
          </p:nvPr>
        </p:nvSpPr>
        <p:spPr/>
        <p:txBody>
          <a:bodyPr/>
          <a:lstStyle/>
          <a:p>
            <a:fld id="{86456DE3-4E01-4AFD-AD42-42312842ED89}" type="slidenum">
              <a:rPr lang="en-US" smtClean="0"/>
              <a:t>5</a:t>
            </a:fld>
            <a:endParaRPr lang="en-US" dirty="0"/>
          </a:p>
        </p:txBody>
      </p:sp>
    </p:spTree>
    <p:extLst>
      <p:ext uri="{BB962C8B-B14F-4D97-AF65-F5344CB8AC3E}">
        <p14:creationId xmlns:p14="http://schemas.microsoft.com/office/powerpoint/2010/main" val="397161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Just briefly about basic blocks of algorithms:</a:t>
            </a:r>
          </a:p>
          <a:p>
            <a:pPr algn="l"/>
            <a:r>
              <a:rPr lang="en-US" sz="1800" b="0" i="0" u="none" strike="noStrike" baseline="0" dirty="0">
                <a:latin typeface="NimbusRomNo9L-Regu"/>
              </a:rPr>
              <a:t>An </a:t>
            </a:r>
            <a:r>
              <a:rPr lang="en-US" sz="1800" b="1" i="0" u="none" strike="noStrike" baseline="0" dirty="0">
                <a:latin typeface="NimbusRomNo9L-Regu"/>
              </a:rPr>
              <a:t>Inception</a:t>
            </a:r>
            <a:r>
              <a:rPr lang="en-US" sz="1800" b="0" i="0" u="none" strike="noStrike" baseline="0" dirty="0">
                <a:latin typeface="NimbusRomNo9L-Regu"/>
              </a:rPr>
              <a:t> module for each layer does a 5x5 convolutional transformation, and a 3x3, and a max-pool and concatenating their results into a single output. And the next layer of the model gets to decide if (and how) to use each piece of information. The naive Inception module just tripled or quadrupled the number of filters. In order to solve the computational bottleneck, the authors of Inception used 1x1 convolutions to “filter” the depth of the outputs.</a:t>
            </a:r>
          </a:p>
          <a:p>
            <a:pPr algn="l"/>
            <a:endParaRPr lang="en-US" sz="1800" b="0" i="0" u="none" strike="noStrike" baseline="0" dirty="0">
              <a:latin typeface="NimbusRomNo9L-Regu"/>
            </a:endParaRPr>
          </a:p>
          <a:p>
            <a:pPr algn="l"/>
            <a:r>
              <a:rPr lang="en-US" sz="1800" b="1" i="0" u="none" strike="noStrike" baseline="0" dirty="0" err="1">
                <a:latin typeface="NimbusRomNo9L-Regu"/>
              </a:rPr>
              <a:t>Xception</a:t>
            </a:r>
            <a:r>
              <a:rPr lang="en-US" sz="1800" b="0" i="0" u="none" strike="noStrike" baseline="0" dirty="0">
                <a:latin typeface="NimbusRomNo9L-Regu"/>
              </a:rPr>
              <a:t> stands for “extreme inception.”</a:t>
            </a:r>
            <a:r>
              <a:rPr lang="en-US" sz="2800" dirty="0"/>
              <a:t> it </a:t>
            </a:r>
            <a:r>
              <a:rPr lang="en-US" sz="2800" b="0" i="0" u="none" strike="noStrike" baseline="0" dirty="0">
                <a:latin typeface="NimbusRomNo9L-Regu"/>
              </a:rPr>
              <a:t>performs </a:t>
            </a:r>
            <a:r>
              <a:rPr lang="en-US" sz="2800" dirty="0"/>
              <a:t>1×1 convolution before any spatial convolutions</a:t>
            </a:r>
            <a:r>
              <a:rPr lang="en-US" sz="2800" b="0" i="0" dirty="0">
                <a:solidFill>
                  <a:srgbClr val="292929"/>
                </a:solidFill>
                <a:effectLst/>
                <a:latin typeface="charter"/>
              </a:rPr>
              <a:t>.</a:t>
            </a:r>
            <a:r>
              <a:rPr lang="en-US" sz="1800" b="0" i="0" u="none" strike="noStrike" baseline="0" dirty="0">
                <a:latin typeface="NimbusRomNo9L-Regu"/>
              </a:rPr>
              <a:t> </a:t>
            </a:r>
          </a:p>
          <a:p>
            <a:pPr algn="l"/>
            <a:endParaRPr lang="en-US" sz="1800" b="0" i="0" u="none" strike="noStrike" baseline="0" dirty="0">
              <a:latin typeface="NimbusRomNo9L-Regu"/>
            </a:endParaRPr>
          </a:p>
          <a:p>
            <a:pPr algn="l"/>
            <a:r>
              <a:rPr lang="en-US" sz="1800" b="1" i="0" u="none" strike="noStrike" baseline="0" dirty="0" err="1">
                <a:latin typeface="NimbusRomNo9L-Regu"/>
              </a:rPr>
              <a:t>ResNet</a:t>
            </a:r>
            <a:r>
              <a:rPr lang="en-US" sz="1800" b="0" i="0" u="none" strike="noStrike" baseline="0" dirty="0">
                <a:latin typeface="NimbusRomNo9L-Regu"/>
              </a:rPr>
              <a:t> for solving the degradation problem gives layers a “reference” point — x — to start learning from, learn the differences between the input and output , or the “residual.” </a:t>
            </a:r>
          </a:p>
          <a:p>
            <a:pPr algn="l"/>
            <a:r>
              <a:rPr lang="en-US" sz="1800" b="0" i="0" u="none" strike="noStrike" baseline="0" dirty="0">
                <a:latin typeface="NimbusRomNo9L-Regu"/>
              </a:rPr>
              <a:t>If the difference is not zero padding by 1×1 convolution used to get the matching size.</a:t>
            </a:r>
          </a:p>
          <a:p>
            <a:pPr algn="l"/>
            <a:endParaRPr lang="en-US" sz="1800" b="0" i="0" u="none" strike="noStrike" baseline="0" dirty="0">
              <a:latin typeface="NimbusRomNo9L-ReguIt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In </a:t>
            </a:r>
            <a:r>
              <a:rPr lang="en-US" sz="1800" b="1" i="0" u="none" strike="noStrike" baseline="0" dirty="0">
                <a:latin typeface="NimbusRomNo9L-ReguItal"/>
              </a:rPr>
              <a:t>Inception-ResNet-V2 module</a:t>
            </a:r>
            <a:r>
              <a:rPr lang="en-US" sz="1800" b="0" i="0" u="none" strike="noStrike" baseline="0" dirty="0">
                <a:latin typeface="NimbusRomNo9L-ReguItal"/>
              </a:rPr>
              <a:t> </a:t>
            </a:r>
            <a:r>
              <a:rPr lang="en-US" sz="1800" b="0" i="0" u="none" strike="noStrike" baseline="0" dirty="0">
                <a:latin typeface="NimbusRomNo9L-Regu"/>
              </a:rPr>
              <a:t>the residual blocks is applied in the Inception Network.</a:t>
            </a:r>
          </a:p>
          <a:p>
            <a:pPr algn="l"/>
            <a:endParaRPr lang="en-US" sz="1800" b="0" i="0" u="none" strike="noStrike" baseline="0" dirty="0">
              <a:latin typeface="NimbusRomNo9L-Regu"/>
            </a:endParaRPr>
          </a:p>
          <a:p>
            <a:pPr algn="l"/>
            <a:r>
              <a:rPr lang="en-US" sz="1800" b="1" i="0" u="none" strike="noStrike" baseline="0" dirty="0" err="1">
                <a:latin typeface="NimbusRomNo9L-ReguItal"/>
              </a:rPr>
              <a:t>DenseNet</a:t>
            </a:r>
            <a:r>
              <a:rPr lang="en-US" sz="1800" b="0" i="0" u="none" strike="noStrike" baseline="0" dirty="0">
                <a:latin typeface="NimbusRomNo9L-ReguItal"/>
              </a:rPr>
              <a:t>: Densely Connected Convolutional Networks:</a:t>
            </a:r>
          </a:p>
          <a:p>
            <a:pPr algn="l"/>
            <a:r>
              <a:rPr lang="en-US" sz="1800" i="0" dirty="0">
                <a:solidFill>
                  <a:srgbClr val="202124"/>
                </a:solidFill>
                <a:effectLst/>
                <a:latin typeface="arial" panose="020B0604020202020204" pitchFamily="34" charset="0"/>
              </a:rPr>
              <a:t>that </a:t>
            </a:r>
            <a:r>
              <a:rPr lang="en-US" sz="1800" i="0" dirty="0" err="1">
                <a:solidFill>
                  <a:srgbClr val="202124"/>
                </a:solidFill>
                <a:effectLst/>
                <a:latin typeface="arial" panose="020B0604020202020204" pitchFamily="34" charset="0"/>
              </a:rPr>
              <a:t>utilises</a:t>
            </a:r>
            <a:r>
              <a:rPr lang="en-US" sz="1800" i="0" dirty="0">
                <a:solidFill>
                  <a:srgbClr val="202124"/>
                </a:solidFill>
                <a:effectLst/>
                <a:latin typeface="arial" panose="020B0604020202020204" pitchFamily="34" charset="0"/>
              </a:rPr>
              <a:t> dense connections between layers, through Dense Blocks, where all layers were connected directly with each other (with matching feature-map sizes) </a:t>
            </a:r>
          </a:p>
          <a:p>
            <a:pPr algn="l"/>
            <a:endParaRPr lang="en-US" sz="4000" b="1" dirty="0"/>
          </a:p>
          <a:p>
            <a:pPr algn="l"/>
            <a:r>
              <a:rPr lang="en-US" sz="4000" b="1" dirty="0" err="1"/>
              <a:t>EfficientNet</a:t>
            </a:r>
            <a:r>
              <a:rPr lang="en-US" sz="4000" dirty="0"/>
              <a:t>: proposed  to achieved a balance in scaling all dimensions of network width/depth/resolution by constant ratio.</a:t>
            </a:r>
          </a:p>
          <a:p>
            <a:pPr algn="l"/>
            <a:endParaRPr lang="en-US" sz="4000" dirty="0"/>
          </a:p>
        </p:txBody>
      </p:sp>
      <p:sp>
        <p:nvSpPr>
          <p:cNvPr id="4" name="Slide Number Placeholder 3"/>
          <p:cNvSpPr>
            <a:spLocks noGrp="1"/>
          </p:cNvSpPr>
          <p:nvPr>
            <p:ph type="sldNum" sz="quarter" idx="5"/>
          </p:nvPr>
        </p:nvSpPr>
        <p:spPr/>
        <p:txBody>
          <a:bodyPr/>
          <a:lstStyle/>
          <a:p>
            <a:fld id="{86456DE3-4E01-4AFD-AD42-42312842ED89}" type="slidenum">
              <a:rPr lang="en-US" smtClean="0"/>
              <a:t>6</a:t>
            </a:fld>
            <a:endParaRPr lang="en-US" dirty="0"/>
          </a:p>
        </p:txBody>
      </p:sp>
    </p:spTree>
    <p:extLst>
      <p:ext uri="{BB962C8B-B14F-4D97-AF65-F5344CB8AC3E}">
        <p14:creationId xmlns:p14="http://schemas.microsoft.com/office/powerpoint/2010/main" val="429487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 main stages of this research are:</a:t>
            </a:r>
          </a:p>
          <a:p>
            <a:pPr algn="l"/>
            <a:r>
              <a:rPr lang="en-US" sz="1800" b="0" i="0" u="none" strike="noStrike" baseline="0" dirty="0">
                <a:latin typeface="NimbusRomNo9L-Regu"/>
              </a:rPr>
              <a:t>1) First, the dataset of different plant flower was collected from various sources</a:t>
            </a:r>
          </a:p>
          <a:p>
            <a:pPr algn="l"/>
            <a:r>
              <a:rPr lang="en-US" sz="1800" b="0" i="0" u="none" strike="noStrike" baseline="0" dirty="0">
                <a:latin typeface="NimbusRomNo9L-Regu"/>
              </a:rPr>
              <a:t>2) Then, images were added by data augmentation </a:t>
            </a:r>
          </a:p>
          <a:p>
            <a:pPr algn="l"/>
            <a:r>
              <a:rPr lang="en-US" sz="1800" b="0" i="0" u="none" strike="noStrike" baseline="0" dirty="0">
                <a:latin typeface="NimbusRomNo9L-Regu"/>
              </a:rPr>
              <a:t>And split on train/validation and test datasets  by 80/15/5%.</a:t>
            </a:r>
          </a:p>
          <a:p>
            <a:pPr algn="l"/>
            <a:r>
              <a:rPr lang="en-US" sz="1800" b="0" i="0" u="none" strike="noStrike" baseline="0" dirty="0">
                <a:latin typeface="NimbusRomNo9L-Regu"/>
              </a:rPr>
              <a:t>3) Next, four CNN algorithms are trained separately  and compared on the basis of accuracy and loss, using the transfer learning-based approaches.</a:t>
            </a:r>
          </a:p>
          <a:p>
            <a:pPr algn="l"/>
            <a:r>
              <a:rPr lang="en-US" sz="1800" b="0" i="0" u="none" strike="noStrike" baseline="0" dirty="0">
                <a:latin typeface="NimbusRomNo9L-Regu"/>
              </a:rPr>
              <a:t>In total 16 models were saved: 4 CNN models for each of 4 classes - Genus, Cultivar, Dahlia, and Helleborus.</a:t>
            </a:r>
            <a:endParaRPr lang="en-US" dirty="0"/>
          </a:p>
          <a:p>
            <a:endParaRPr lang="en-US" dirty="0"/>
          </a:p>
          <a:p>
            <a:r>
              <a:rPr lang="en-US" dirty="0"/>
              <a:t>Then a models were evaluating on a test dataset in 2 experiments:</a:t>
            </a:r>
          </a:p>
          <a:p>
            <a:r>
              <a:rPr lang="en-US" dirty="0"/>
              <a:t>In 1 experiment by classifying the cultivar name of plants such as: Dahlia ’Fancy Pants’.</a:t>
            </a:r>
          </a:p>
          <a:p>
            <a:r>
              <a:rPr lang="en-US" dirty="0"/>
              <a:t>In comparison, in the second by classifying the same cultivar name out through previously classified genus name, such as, Dahlia or Helleborus. The results for genus was a little higher than for cultivar.</a:t>
            </a:r>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7</a:t>
            </a:fld>
            <a:endParaRPr lang="en-US" dirty="0"/>
          </a:p>
        </p:txBody>
      </p:sp>
    </p:spTree>
    <p:extLst>
      <p:ext uri="{BB962C8B-B14F-4D97-AF65-F5344CB8AC3E}">
        <p14:creationId xmlns:p14="http://schemas.microsoft.com/office/powerpoint/2010/main" val="4061718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 code example:</a:t>
            </a:r>
          </a:p>
          <a:p>
            <a:r>
              <a:rPr lang="en-US" dirty="0"/>
              <a:t>On the left – it about the data augmentation; I used the horizontal flip, zoom in range of 10% and rotation by 15 degrees, the space was filling constant black.</a:t>
            </a:r>
          </a:p>
          <a:p>
            <a:r>
              <a:rPr lang="en-US" dirty="0"/>
              <a:t>On the right – I used the pre-trained on </a:t>
            </a:r>
            <a:r>
              <a:rPr lang="en-US" dirty="0" err="1"/>
              <a:t>Imagenet</a:t>
            </a:r>
            <a:r>
              <a:rPr lang="en-US" dirty="0"/>
              <a:t> dataset models with avg pooling, not including top layer for training.</a:t>
            </a:r>
          </a:p>
          <a:p>
            <a:r>
              <a:rPr lang="en-US" dirty="0"/>
              <a:t>It was added 2 Dense layer with activation </a:t>
            </a:r>
            <a:r>
              <a:rPr lang="en-US" dirty="0" err="1"/>
              <a:t>ReLu</a:t>
            </a:r>
            <a:r>
              <a:rPr lang="en-US" dirty="0"/>
              <a:t>, 2 Dropout layer with 50% of drop and 2 Batch Normalization layer,</a:t>
            </a:r>
          </a:p>
          <a:p>
            <a:r>
              <a:rPr lang="en-US" dirty="0"/>
              <a:t>Model was compiling with Adam optimizer with learning rate 0.001 and perform with Top-1 and Top-5 accuracy and loss function.</a:t>
            </a:r>
          </a:p>
          <a:p>
            <a:endParaRPr lang="en-US" dirty="0"/>
          </a:p>
          <a:p>
            <a:endParaRPr lang="en-US" dirty="0"/>
          </a:p>
          <a:p>
            <a:endParaRPr lang="en-US" dirty="0"/>
          </a:p>
          <a:p>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8</a:t>
            </a:fld>
            <a:endParaRPr lang="en-US" dirty="0"/>
          </a:p>
        </p:txBody>
      </p:sp>
    </p:spTree>
    <p:extLst>
      <p:ext uri="{BB962C8B-B14F-4D97-AF65-F5344CB8AC3E}">
        <p14:creationId xmlns:p14="http://schemas.microsoft.com/office/powerpoint/2010/main" val="409367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NimbusRomNo9L-Regu"/>
            </a:endParaRPr>
          </a:p>
          <a:p>
            <a:pPr algn="l"/>
            <a:r>
              <a:rPr lang="en-US" sz="1800" b="0" i="0" u="none" strike="noStrike" baseline="0" dirty="0">
                <a:latin typeface="NimbusRomNo9L-Regu"/>
              </a:rPr>
              <a:t>Furthermore, comparing performance of each model for given corresponding task indicates that Cultivar with 66 classes outperform better then Dahlia with 59 classes by 3% on average. </a:t>
            </a:r>
          </a:p>
          <a:p>
            <a:pPr algn="l"/>
            <a:r>
              <a:rPr lang="en-US" sz="1800" b="0" i="0" u="none" strike="noStrike" baseline="0" dirty="0">
                <a:latin typeface="NimbusRomNo9L-Regu"/>
              </a:rPr>
              <a:t>The confusion matrixes show that the proposed DenseNet-201 and </a:t>
            </a:r>
            <a:r>
              <a:rPr lang="en-US" sz="1800" b="0" i="0" u="none" strike="noStrike" baseline="0" dirty="0" err="1">
                <a:latin typeface="NimbusRomNo9L-Regu"/>
              </a:rPr>
              <a:t>Xception</a:t>
            </a:r>
            <a:r>
              <a:rPr lang="en-US" sz="1800" b="0" i="0" u="none" strike="noStrike" baseline="0" dirty="0">
                <a:latin typeface="NimbusRomNo9L-Regu"/>
              </a:rPr>
              <a:t> models provide lesser false negative and false positive rate.</a:t>
            </a:r>
          </a:p>
          <a:p>
            <a:pPr algn="l"/>
            <a:endParaRPr lang="en-US" sz="1800" b="0" i="0" u="none" strike="noStrike" baseline="0" dirty="0">
              <a:latin typeface="NimbusRomNo9L-Regu"/>
            </a:endParaRPr>
          </a:p>
          <a:p>
            <a:pPr algn="l"/>
            <a:r>
              <a:rPr lang="en-US" sz="1800" b="0" i="0" u="none" strike="noStrike" baseline="0" dirty="0">
                <a:latin typeface="NimbusRomNo9L-Regu"/>
              </a:rPr>
              <a:t>It clearly shows that the proposed models receive significantly</a:t>
            </a:r>
          </a:p>
          <a:p>
            <a:pPr algn="l"/>
            <a:r>
              <a:rPr lang="en-US" sz="1800" b="0" i="0" u="none" strike="noStrike" baseline="0" dirty="0">
                <a:latin typeface="NimbusRomNo9L-Regu"/>
              </a:rPr>
              <a:t>more accuracy and loss values if the number of</a:t>
            </a:r>
          </a:p>
          <a:p>
            <a:pPr algn="l"/>
            <a:r>
              <a:rPr lang="en-US" sz="1800" b="0" i="0" u="none" strike="noStrike" baseline="0" dirty="0">
                <a:latin typeface="NimbusRomNo9L-Regu"/>
              </a:rPr>
              <a:t>classes is small. When determine the genus class with 2</a:t>
            </a:r>
          </a:p>
          <a:p>
            <a:pPr algn="l"/>
            <a:r>
              <a:rPr lang="en-US" sz="1800" b="0" i="0" u="none" strike="noStrike" baseline="0" dirty="0">
                <a:latin typeface="NimbusRomNo9L-Regu"/>
              </a:rPr>
              <a:t>options the Dahlia or Helleborus the training and validation</a:t>
            </a:r>
          </a:p>
          <a:p>
            <a:pPr algn="l"/>
            <a:r>
              <a:rPr lang="en-US" sz="1800" b="0" i="0" u="none" strike="noStrike" baseline="0" dirty="0">
                <a:latin typeface="NimbusRomNo9L-Regu"/>
              </a:rPr>
              <a:t>accuracy convergence at significantly better speed and approaches</a:t>
            </a:r>
          </a:p>
          <a:p>
            <a:pPr algn="l"/>
            <a:r>
              <a:rPr lang="en-US" sz="1800" b="0" i="0" u="none" strike="noStrike" baseline="0" dirty="0">
                <a:latin typeface="NimbusRomNo9L-Regu"/>
              </a:rPr>
              <a:t>100%, which affirms that the model is overfitting</a:t>
            </a:r>
          </a:p>
          <a:p>
            <a:pPr algn="l"/>
            <a:r>
              <a:rPr lang="en-US" sz="1800" b="0" i="0" u="none" strike="noStrike" baseline="0" dirty="0">
                <a:latin typeface="NimbusRomNo9L-Regu"/>
              </a:rPr>
              <a:t>extremely quickly after 10 epochs. For more complicated tasks</a:t>
            </a:r>
          </a:p>
          <a:p>
            <a:pPr algn="l"/>
            <a:r>
              <a:rPr lang="en-US" sz="1800" b="0" i="0" u="none" strike="noStrike" baseline="0" dirty="0">
                <a:latin typeface="NimbusRomNo9L-Regu"/>
              </a:rPr>
              <a:t>as determining the Helleborus cultivar, name, class the result</a:t>
            </a:r>
          </a:p>
          <a:p>
            <a:pPr algn="l"/>
            <a:r>
              <a:rPr lang="en-US" sz="1800" b="0" i="0" u="none" strike="noStrike" baseline="0" dirty="0">
                <a:latin typeface="NimbusRomNo9L-Regu"/>
              </a:rPr>
              <a:t>is slightly lower as it contains 7 options, but model overfitting</a:t>
            </a:r>
          </a:p>
          <a:p>
            <a:pPr algn="l"/>
            <a:r>
              <a:rPr lang="en-US" sz="1800" b="0" i="0" u="none" strike="noStrike" baseline="0" dirty="0">
                <a:latin typeface="NimbusRomNo9L-Regu"/>
              </a:rPr>
              <a:t>later after the 15 epochs or more.</a:t>
            </a:r>
          </a:p>
          <a:p>
            <a:pPr algn="l"/>
            <a:endParaRPr lang="en-US" sz="1800" b="0" i="0" u="none" strike="noStrike" baseline="0" dirty="0">
              <a:latin typeface="NimbusRomNo9L-Regu"/>
            </a:endParaRPr>
          </a:p>
          <a:p>
            <a:pPr algn="l"/>
            <a:r>
              <a:rPr lang="en-US" sz="1800" b="0" i="0" u="none" strike="noStrike" baseline="0" dirty="0">
                <a:latin typeface="NimbusRomNo9L-Regu"/>
              </a:rPr>
              <a:t>For task involving class</a:t>
            </a:r>
          </a:p>
          <a:p>
            <a:pPr algn="l"/>
            <a:r>
              <a:rPr lang="en-US" sz="1800" b="0" i="0" u="none" strike="noStrike" baseline="0" dirty="0">
                <a:latin typeface="NimbusRomNo9L-Regu"/>
              </a:rPr>
              <a:t>determination for 59 options of Dahlia and 66 options of</a:t>
            </a:r>
          </a:p>
          <a:p>
            <a:pPr algn="l"/>
            <a:r>
              <a:rPr lang="en-US" sz="1800" b="0" i="0" u="none" strike="noStrike" baseline="0" dirty="0">
                <a:latin typeface="NimbusRomNo9L-Regu"/>
              </a:rPr>
              <a:t>Cultivar the models are more likely to underfit with the Top-</a:t>
            </a:r>
          </a:p>
          <a:p>
            <a:pPr algn="l"/>
            <a:r>
              <a:rPr lang="en-US" sz="1800" b="0" i="0" u="none" strike="noStrike" baseline="0" dirty="0">
                <a:latin typeface="NimbusRomNo9L-Regu"/>
              </a:rPr>
              <a:t>1 accuracy fluctuating within 15.94% (Inception-ResNet-V2</a:t>
            </a:r>
          </a:p>
          <a:p>
            <a:pPr algn="l"/>
            <a:r>
              <a:rPr lang="en-US" sz="1800" b="0" i="0" u="none" strike="noStrike" baseline="0" dirty="0">
                <a:latin typeface="NimbusRomNo9L-Regu"/>
              </a:rPr>
              <a:t>model) - 28.75% (</a:t>
            </a:r>
            <a:r>
              <a:rPr lang="en-US" sz="1800" b="0" i="0" u="none" strike="noStrike" baseline="0" dirty="0" err="1">
                <a:latin typeface="NimbusRomNo9L-Regu"/>
              </a:rPr>
              <a:t>Xception</a:t>
            </a:r>
            <a:r>
              <a:rPr lang="en-US" sz="1800" b="0" i="0" u="none" strike="noStrike" baseline="0" dirty="0">
                <a:latin typeface="NimbusRomNo9L-Regu"/>
              </a:rPr>
              <a:t> model) accordantly. The Top-5</a:t>
            </a:r>
          </a:p>
          <a:p>
            <a:pPr algn="l"/>
            <a:r>
              <a:rPr lang="en-US" sz="1800" b="0" i="0" u="none" strike="noStrike" baseline="0" dirty="0">
                <a:latin typeface="NimbusRomNo9L-Regu"/>
              </a:rPr>
              <a:t>accuracy get increased to 50.09% - 66.41% for corresponding</a:t>
            </a:r>
          </a:p>
          <a:p>
            <a:pPr algn="l"/>
            <a:r>
              <a:rPr lang="en-US" sz="1800" b="0" i="0" u="none" strike="noStrike" baseline="0" dirty="0">
                <a:latin typeface="NimbusRomNo9L-Regu"/>
              </a:rPr>
              <a:t>models.</a:t>
            </a:r>
            <a:endParaRPr lang="en-US" dirty="0"/>
          </a:p>
          <a:p>
            <a:endParaRPr lang="en-US" dirty="0"/>
          </a:p>
          <a:p>
            <a:r>
              <a:rPr lang="en-US" dirty="0"/>
              <a:t>The most important findings are:</a:t>
            </a:r>
          </a:p>
          <a:p>
            <a:r>
              <a:rPr lang="en-US" dirty="0"/>
              <a:t>1) the recognition accuracy does not increase if a number of classes slightly decreases;</a:t>
            </a:r>
          </a:p>
          <a:p>
            <a:r>
              <a:rPr lang="en-US" dirty="0"/>
              <a:t>2) there is a linear relationship between class complexity and accuracy;</a:t>
            </a:r>
          </a:p>
          <a:p>
            <a:r>
              <a:rPr lang="en-US" dirty="0"/>
              <a:t>3) not all CNN models use their parameters with the same level of efficiency.</a:t>
            </a:r>
            <a:endParaRPr lang="ru-RU" dirty="0"/>
          </a:p>
        </p:txBody>
      </p:sp>
      <p:sp>
        <p:nvSpPr>
          <p:cNvPr id="4" name="Slide Number Placeholder 3"/>
          <p:cNvSpPr>
            <a:spLocks noGrp="1"/>
          </p:cNvSpPr>
          <p:nvPr>
            <p:ph type="sldNum" sz="quarter" idx="5"/>
          </p:nvPr>
        </p:nvSpPr>
        <p:spPr/>
        <p:txBody>
          <a:bodyPr/>
          <a:lstStyle/>
          <a:p>
            <a:fld id="{86456DE3-4E01-4AFD-AD42-42312842ED89}" type="slidenum">
              <a:rPr lang="en-US" smtClean="0"/>
              <a:t>9</a:t>
            </a:fld>
            <a:endParaRPr lang="en-US" dirty="0"/>
          </a:p>
        </p:txBody>
      </p:sp>
    </p:spTree>
    <p:extLst>
      <p:ext uri="{BB962C8B-B14F-4D97-AF65-F5344CB8AC3E}">
        <p14:creationId xmlns:p14="http://schemas.microsoft.com/office/powerpoint/2010/main" val="371096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jpeg"/><Relationship Id="rId4" Type="http://schemas.microsoft.com/office/2018/10/relationships/comments" Target="../comments/modernComment_108_2814C3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jpg"/><Relationship Id="rId17" Type="http://schemas.openxmlformats.org/officeDocument/2006/relationships/image" Target="../media/image12.jpg"/><Relationship Id="rId2" Type="http://schemas.openxmlformats.org/officeDocument/2006/relationships/notesSlide" Target="../notesSlides/notesSlide2.xml"/><Relationship Id="rId16"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jpg"/><Relationship Id="rId5" Type="http://schemas.openxmlformats.org/officeDocument/2006/relationships/diagramQuickStyle" Target="../diagrams/quickStyle1.xml"/><Relationship Id="rId15" Type="http://schemas.openxmlformats.org/officeDocument/2006/relationships/image" Target="../media/image10.jpg"/><Relationship Id="rId10" Type="http://schemas.openxmlformats.org/officeDocument/2006/relationships/image" Target="../media/image5.jpg"/><Relationship Id="rId19" Type="http://schemas.openxmlformats.org/officeDocument/2006/relationships/image" Target="../media/image14.svg"/><Relationship Id="rId4" Type="http://schemas.openxmlformats.org/officeDocument/2006/relationships/diagramLayout" Target="../diagrams/layout1.xml"/><Relationship Id="rId9" Type="http://schemas.openxmlformats.org/officeDocument/2006/relationships/image" Target="../media/image4.sv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2.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researchgate.net/publication/330511306_A_Survey_of_the_Recent_Architectures_of_Deep_Convolutional_Neural_Networks" TargetMode="External"/><Relationship Id="rId5" Type="http://schemas.openxmlformats.org/officeDocument/2006/relationships/hyperlink" Target="https://arxiv.org/pdf/1602.07261.pdf" TargetMode="External"/><Relationship Id="rId4" Type="http://schemas.openxmlformats.org/officeDocument/2006/relationships/image" Target="../media/image24.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8.emf"/><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a:bodyPr>
          <a:lstStyle/>
          <a:p>
            <a:r>
              <a:rPr lang="en-US" sz="3200" dirty="0"/>
              <a:t>Could we classify and how well </a:t>
            </a:r>
            <a:br>
              <a:rPr lang="en-US" sz="3200" dirty="0"/>
            </a:br>
            <a:r>
              <a:rPr lang="en-US" sz="3200" dirty="0"/>
              <a:t>the Cultivated Plants are </a:t>
            </a:r>
            <a:br>
              <a:rPr lang="en-US" sz="3200" dirty="0"/>
            </a:br>
            <a:r>
              <a:rPr lang="en-US" sz="3200" dirty="0"/>
              <a:t>with AI (Artificial Intelligence) technique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462577"/>
            <a:ext cx="8652788" cy="860226"/>
          </a:xfrm>
        </p:spPr>
        <p:txBody>
          <a:bodyPr>
            <a:normAutofit fontScale="77500" lnSpcReduction="20000"/>
          </a:bodyPr>
          <a:lstStyle/>
          <a:p>
            <a:pPr>
              <a:spcAft>
                <a:spcPts val="600"/>
              </a:spcAft>
            </a:pPr>
            <a:r>
              <a:rPr lang="en-US" sz="1800" dirty="0"/>
              <a:t>By Galina Kulya</a:t>
            </a:r>
          </a:p>
          <a:p>
            <a:pPr>
              <a:spcAft>
                <a:spcPts val="600"/>
              </a:spcAft>
            </a:pPr>
            <a:r>
              <a:rPr lang="en-US" sz="1800" dirty="0"/>
              <a:t>A0223124</a:t>
            </a:r>
          </a:p>
          <a:p>
            <a:pPr>
              <a:spcAft>
                <a:spcPts val="600"/>
              </a:spcAft>
            </a:pPr>
            <a:r>
              <a:rPr lang="en-US" dirty="0"/>
              <a:t>MSc Applied Artificial Intelligence</a:t>
            </a:r>
            <a:endParaRPr lang="en-US" sz="1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AB59-9F85-44B3-9076-D7D70BA7F552}"/>
              </a:ext>
            </a:extLst>
          </p:cNvPr>
          <p:cNvSpPr>
            <a:spLocks noGrp="1"/>
          </p:cNvSpPr>
          <p:nvPr>
            <p:ph type="title"/>
          </p:nvPr>
        </p:nvSpPr>
        <p:spPr>
          <a:xfrm>
            <a:off x="512466" y="642594"/>
            <a:ext cx="5583534" cy="1371600"/>
          </a:xfrm>
        </p:spPr>
        <p:txBody>
          <a:bodyPr/>
          <a:lstStyle/>
          <a:p>
            <a:r>
              <a:rPr lang="en-GB" dirty="0"/>
              <a:t>Accuracy for different models</a:t>
            </a:r>
            <a:endParaRPr lang="ru-RU" dirty="0"/>
          </a:p>
        </p:txBody>
      </p:sp>
      <p:pic>
        <p:nvPicPr>
          <p:cNvPr id="7" name="Picture 6">
            <a:extLst>
              <a:ext uri="{FF2B5EF4-FFF2-40B4-BE49-F238E27FC236}">
                <a16:creationId xmlns:a16="http://schemas.microsoft.com/office/drawing/2014/main" id="{05C89D8A-CE7B-476D-AF7B-1A0A32C95849}"/>
              </a:ext>
            </a:extLst>
          </p:cNvPr>
          <p:cNvPicPr>
            <a:picLocks noChangeAspect="1"/>
          </p:cNvPicPr>
          <p:nvPr/>
        </p:nvPicPr>
        <p:blipFill>
          <a:blip r:embed="rId2"/>
          <a:stretch>
            <a:fillRect/>
          </a:stretch>
        </p:blipFill>
        <p:spPr>
          <a:xfrm>
            <a:off x="445896" y="2372213"/>
            <a:ext cx="5766079" cy="1896314"/>
          </a:xfrm>
          <a:prstGeom prst="rect">
            <a:avLst/>
          </a:prstGeom>
        </p:spPr>
      </p:pic>
      <p:pic>
        <p:nvPicPr>
          <p:cNvPr id="8" name="Picture 7">
            <a:extLst>
              <a:ext uri="{FF2B5EF4-FFF2-40B4-BE49-F238E27FC236}">
                <a16:creationId xmlns:a16="http://schemas.microsoft.com/office/drawing/2014/main" id="{A649B91C-296D-4BF3-822F-45FA2C4C8615}"/>
              </a:ext>
            </a:extLst>
          </p:cNvPr>
          <p:cNvPicPr>
            <a:picLocks noChangeAspect="1"/>
          </p:cNvPicPr>
          <p:nvPr/>
        </p:nvPicPr>
        <p:blipFill>
          <a:blip r:embed="rId3"/>
          <a:stretch>
            <a:fillRect/>
          </a:stretch>
        </p:blipFill>
        <p:spPr>
          <a:xfrm>
            <a:off x="399265" y="4465293"/>
            <a:ext cx="5850809" cy="1948068"/>
          </a:xfrm>
          <a:prstGeom prst="rect">
            <a:avLst/>
          </a:prstGeom>
        </p:spPr>
      </p:pic>
      <p:pic>
        <p:nvPicPr>
          <p:cNvPr id="9" name="Picture 8">
            <a:extLst>
              <a:ext uri="{FF2B5EF4-FFF2-40B4-BE49-F238E27FC236}">
                <a16:creationId xmlns:a16="http://schemas.microsoft.com/office/drawing/2014/main" id="{D8D1B3D7-15CF-4C86-B5E0-98F6116E2A9F}"/>
              </a:ext>
            </a:extLst>
          </p:cNvPr>
          <p:cNvPicPr>
            <a:picLocks noChangeAspect="1"/>
          </p:cNvPicPr>
          <p:nvPr/>
        </p:nvPicPr>
        <p:blipFill>
          <a:blip r:embed="rId4"/>
          <a:stretch>
            <a:fillRect/>
          </a:stretch>
        </p:blipFill>
        <p:spPr>
          <a:xfrm>
            <a:off x="6203445" y="2429288"/>
            <a:ext cx="5542659" cy="1839240"/>
          </a:xfrm>
          <a:prstGeom prst="rect">
            <a:avLst/>
          </a:prstGeom>
        </p:spPr>
      </p:pic>
      <p:pic>
        <p:nvPicPr>
          <p:cNvPr id="10" name="Picture 9">
            <a:extLst>
              <a:ext uri="{FF2B5EF4-FFF2-40B4-BE49-F238E27FC236}">
                <a16:creationId xmlns:a16="http://schemas.microsoft.com/office/drawing/2014/main" id="{FFE5280A-2329-4CDF-ACD2-EAB4331692C5}"/>
              </a:ext>
            </a:extLst>
          </p:cNvPr>
          <p:cNvPicPr>
            <a:picLocks noChangeAspect="1"/>
          </p:cNvPicPr>
          <p:nvPr/>
        </p:nvPicPr>
        <p:blipFill>
          <a:blip r:embed="rId5"/>
          <a:stretch>
            <a:fillRect/>
          </a:stretch>
        </p:blipFill>
        <p:spPr>
          <a:xfrm>
            <a:off x="6203445" y="4638025"/>
            <a:ext cx="5542659" cy="1775336"/>
          </a:xfrm>
          <a:prstGeom prst="rect">
            <a:avLst/>
          </a:prstGeom>
        </p:spPr>
      </p:pic>
      <p:pic>
        <p:nvPicPr>
          <p:cNvPr id="13" name="Picture 12" descr="Chart, bar chart&#10;&#10;Description automatically generated">
            <a:extLst>
              <a:ext uri="{FF2B5EF4-FFF2-40B4-BE49-F238E27FC236}">
                <a16:creationId xmlns:a16="http://schemas.microsoft.com/office/drawing/2014/main" id="{48768D32-5D78-4D5C-96A1-791220F58848}"/>
              </a:ext>
            </a:extLst>
          </p:cNvPr>
          <p:cNvPicPr>
            <a:picLocks noChangeAspect="1"/>
          </p:cNvPicPr>
          <p:nvPr/>
        </p:nvPicPr>
        <p:blipFill>
          <a:blip r:embed="rId6"/>
          <a:stretch>
            <a:fillRect/>
          </a:stretch>
        </p:blipFill>
        <p:spPr>
          <a:xfrm>
            <a:off x="8662560" y="486616"/>
            <a:ext cx="2547361" cy="1757923"/>
          </a:xfrm>
          <a:prstGeom prst="rect">
            <a:avLst/>
          </a:prstGeom>
        </p:spPr>
      </p:pic>
    </p:spTree>
    <p:extLst>
      <p:ext uri="{BB962C8B-B14F-4D97-AF65-F5344CB8AC3E}">
        <p14:creationId xmlns:p14="http://schemas.microsoft.com/office/powerpoint/2010/main" val="282739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3167-02E9-4599-9BA9-32A23A5C825D}"/>
              </a:ext>
            </a:extLst>
          </p:cNvPr>
          <p:cNvSpPr>
            <a:spLocks noGrp="1"/>
          </p:cNvSpPr>
          <p:nvPr>
            <p:ph type="title"/>
          </p:nvPr>
        </p:nvSpPr>
        <p:spPr>
          <a:xfrm>
            <a:off x="611275" y="642594"/>
            <a:ext cx="5484725" cy="1371600"/>
          </a:xfrm>
        </p:spPr>
        <p:txBody>
          <a:bodyPr/>
          <a:lstStyle/>
          <a:p>
            <a:r>
              <a:rPr lang="en-GB" dirty="0"/>
              <a:t>Anomalies:</a:t>
            </a:r>
            <a:br>
              <a:rPr lang="en-GB" dirty="0"/>
            </a:br>
            <a:r>
              <a:rPr lang="en-US" dirty="0"/>
              <a:t>EfficientNet-B7</a:t>
            </a:r>
            <a:r>
              <a:rPr lang="en-GB" dirty="0"/>
              <a:t> model</a:t>
            </a:r>
            <a:endParaRPr lang="ru-RU" dirty="0"/>
          </a:p>
        </p:txBody>
      </p:sp>
      <p:sp>
        <p:nvSpPr>
          <p:cNvPr id="3" name="Text Placeholder 2">
            <a:extLst>
              <a:ext uri="{FF2B5EF4-FFF2-40B4-BE49-F238E27FC236}">
                <a16:creationId xmlns:a16="http://schemas.microsoft.com/office/drawing/2014/main" id="{AA627149-A6CE-4444-B5F7-C965ECCAC865}"/>
              </a:ext>
            </a:extLst>
          </p:cNvPr>
          <p:cNvSpPr>
            <a:spLocks noGrp="1"/>
          </p:cNvSpPr>
          <p:nvPr>
            <p:ph type="body" idx="1"/>
          </p:nvPr>
        </p:nvSpPr>
        <p:spPr>
          <a:xfrm>
            <a:off x="1765364" y="2340038"/>
            <a:ext cx="3769102" cy="640080"/>
          </a:xfrm>
        </p:spPr>
        <p:txBody>
          <a:bodyPr>
            <a:normAutofit fontScale="92500" lnSpcReduction="10000"/>
          </a:bodyPr>
          <a:lstStyle/>
          <a:p>
            <a:pPr algn="ctr"/>
            <a:r>
              <a:rPr lang="en-GB" b="0" dirty="0"/>
              <a:t>Confusion Matrix for </a:t>
            </a:r>
          </a:p>
          <a:p>
            <a:pPr algn="ctr"/>
            <a:r>
              <a:rPr lang="en-GB" b="0" dirty="0"/>
              <a:t>Helleborus</a:t>
            </a:r>
            <a:endParaRPr lang="ru-RU" b="0" dirty="0"/>
          </a:p>
        </p:txBody>
      </p:sp>
      <p:pic>
        <p:nvPicPr>
          <p:cNvPr id="8" name="Content Placeholder 7" descr="A picture containing calendar&#10;&#10;Description automatically generated">
            <a:extLst>
              <a:ext uri="{FF2B5EF4-FFF2-40B4-BE49-F238E27FC236}">
                <a16:creationId xmlns:a16="http://schemas.microsoft.com/office/drawing/2014/main" id="{96DCAC57-6A3E-41C2-8C5D-E5D9C6DDA859}"/>
              </a:ext>
            </a:extLst>
          </p:cNvPr>
          <p:cNvPicPr>
            <a:picLocks noGrp="1" noChangeAspect="1"/>
          </p:cNvPicPr>
          <p:nvPr>
            <p:ph sz="half" idx="2"/>
          </p:nvPr>
        </p:nvPicPr>
        <p:blipFill>
          <a:blip r:embed="rId3"/>
          <a:stretch>
            <a:fillRect/>
          </a:stretch>
        </p:blipFill>
        <p:spPr>
          <a:xfrm>
            <a:off x="2008663" y="3033545"/>
            <a:ext cx="3094655" cy="3163887"/>
          </a:xfrm>
        </p:spPr>
      </p:pic>
      <p:sp>
        <p:nvSpPr>
          <p:cNvPr id="5" name="Text Placeholder 4">
            <a:extLst>
              <a:ext uri="{FF2B5EF4-FFF2-40B4-BE49-F238E27FC236}">
                <a16:creationId xmlns:a16="http://schemas.microsoft.com/office/drawing/2014/main" id="{9B43D01F-5D74-487C-A0FB-62B84E98110D}"/>
              </a:ext>
            </a:extLst>
          </p:cNvPr>
          <p:cNvSpPr>
            <a:spLocks noGrp="1"/>
          </p:cNvSpPr>
          <p:nvPr>
            <p:ph type="body" sz="quarter" idx="3"/>
          </p:nvPr>
        </p:nvSpPr>
        <p:spPr>
          <a:xfrm>
            <a:off x="6977186" y="2281786"/>
            <a:ext cx="2978283" cy="724792"/>
          </a:xfrm>
        </p:spPr>
        <p:txBody>
          <a:bodyPr>
            <a:normAutofit fontScale="92500" lnSpcReduction="10000"/>
          </a:bodyPr>
          <a:lstStyle/>
          <a:p>
            <a:pPr algn="ctr"/>
            <a:r>
              <a:rPr lang="en-GB" b="0" dirty="0"/>
              <a:t>Confusion Matrix for cultivar</a:t>
            </a:r>
            <a:endParaRPr lang="ru-RU" b="0" dirty="0"/>
          </a:p>
        </p:txBody>
      </p:sp>
      <p:pic>
        <p:nvPicPr>
          <p:cNvPr id="10" name="Content Placeholder 9" descr="A picture containing text&#10;&#10;Description automatically generated">
            <a:extLst>
              <a:ext uri="{FF2B5EF4-FFF2-40B4-BE49-F238E27FC236}">
                <a16:creationId xmlns:a16="http://schemas.microsoft.com/office/drawing/2014/main" id="{DE7F682F-2DE2-49EF-9F2D-340798649CB7}"/>
              </a:ext>
            </a:extLst>
          </p:cNvPr>
          <p:cNvPicPr>
            <a:picLocks noGrp="1" noChangeAspect="1"/>
          </p:cNvPicPr>
          <p:nvPr>
            <p:ph sz="quarter" idx="4"/>
          </p:nvPr>
        </p:nvPicPr>
        <p:blipFill>
          <a:blip r:embed="rId4"/>
          <a:stretch>
            <a:fillRect/>
          </a:stretch>
        </p:blipFill>
        <p:spPr>
          <a:xfrm>
            <a:off x="6977186" y="2980118"/>
            <a:ext cx="2978283" cy="3163887"/>
          </a:xfrm>
        </p:spPr>
      </p:pic>
    </p:spTree>
    <p:extLst>
      <p:ext uri="{BB962C8B-B14F-4D97-AF65-F5344CB8AC3E}">
        <p14:creationId xmlns:p14="http://schemas.microsoft.com/office/powerpoint/2010/main" val="365035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18B8-C9D3-0CE9-FE90-A87C6FEF6F29}"/>
              </a:ext>
            </a:extLst>
          </p:cNvPr>
          <p:cNvSpPr>
            <a:spLocks noGrp="1"/>
          </p:cNvSpPr>
          <p:nvPr>
            <p:ph type="title"/>
          </p:nvPr>
        </p:nvSpPr>
        <p:spPr>
          <a:xfrm>
            <a:off x="1066800" y="642594"/>
            <a:ext cx="5029200" cy="1371600"/>
          </a:xfrm>
        </p:spPr>
        <p:txBody>
          <a:bodyPr>
            <a:normAutofit/>
          </a:bodyPr>
          <a:lstStyle/>
          <a:p>
            <a:r>
              <a:rPr lang="en-GB" dirty="0"/>
              <a:t>Prediction</a:t>
            </a:r>
            <a:br>
              <a:rPr lang="en-GB" dirty="0"/>
            </a:br>
            <a:r>
              <a:rPr lang="en-GB" dirty="0"/>
              <a:t>on a test set</a:t>
            </a:r>
            <a:endParaRPr lang="ru-RU" dirty="0"/>
          </a:p>
        </p:txBody>
      </p:sp>
      <p:sp>
        <p:nvSpPr>
          <p:cNvPr id="3" name="Text Placeholder 2">
            <a:extLst>
              <a:ext uri="{FF2B5EF4-FFF2-40B4-BE49-F238E27FC236}">
                <a16:creationId xmlns:a16="http://schemas.microsoft.com/office/drawing/2014/main" id="{BC12F79F-E0AF-C420-3C28-C039CA54BB8D}"/>
              </a:ext>
            </a:extLst>
          </p:cNvPr>
          <p:cNvSpPr>
            <a:spLocks noGrp="1"/>
          </p:cNvSpPr>
          <p:nvPr>
            <p:ph type="body" idx="1"/>
          </p:nvPr>
        </p:nvSpPr>
        <p:spPr/>
        <p:txBody>
          <a:bodyPr/>
          <a:lstStyle/>
          <a:p>
            <a:pPr algn="ctr"/>
            <a:r>
              <a:rPr lang="en-US" sz="2000" b="0" dirty="0"/>
              <a:t>Xception model for cultivar</a:t>
            </a:r>
            <a:endParaRPr lang="ru-RU" sz="2000" b="0" dirty="0"/>
          </a:p>
        </p:txBody>
      </p:sp>
      <p:pic>
        <p:nvPicPr>
          <p:cNvPr id="12" name="Content Placeholder 11" descr="A close up of some flowers&#10;&#10;Description automatically generated with low confidence">
            <a:extLst>
              <a:ext uri="{FF2B5EF4-FFF2-40B4-BE49-F238E27FC236}">
                <a16:creationId xmlns:a16="http://schemas.microsoft.com/office/drawing/2014/main" id="{2E5FD4A5-B6B6-F3DB-2F2D-0712F1F92CD5}"/>
              </a:ext>
            </a:extLst>
          </p:cNvPr>
          <p:cNvPicPr>
            <a:picLocks noGrp="1" noChangeAspect="1"/>
          </p:cNvPicPr>
          <p:nvPr>
            <p:ph sz="half" idx="2"/>
          </p:nvPr>
        </p:nvPicPr>
        <p:blipFill>
          <a:blip r:embed="rId3"/>
          <a:stretch>
            <a:fillRect/>
          </a:stretch>
        </p:blipFill>
        <p:spPr>
          <a:xfrm>
            <a:off x="1069975" y="3066894"/>
            <a:ext cx="4664075" cy="2614924"/>
          </a:xfrm>
        </p:spPr>
      </p:pic>
      <p:sp>
        <p:nvSpPr>
          <p:cNvPr id="5" name="Text Placeholder 4">
            <a:extLst>
              <a:ext uri="{FF2B5EF4-FFF2-40B4-BE49-F238E27FC236}">
                <a16:creationId xmlns:a16="http://schemas.microsoft.com/office/drawing/2014/main" id="{D97DDA40-3658-2EF9-AFB2-D0B4F5076449}"/>
              </a:ext>
            </a:extLst>
          </p:cNvPr>
          <p:cNvSpPr>
            <a:spLocks noGrp="1"/>
          </p:cNvSpPr>
          <p:nvPr>
            <p:ph type="body" sz="quarter" idx="3"/>
          </p:nvPr>
        </p:nvSpPr>
        <p:spPr>
          <a:xfrm>
            <a:off x="6191238" y="2074334"/>
            <a:ext cx="5197500" cy="640080"/>
          </a:xfrm>
        </p:spPr>
        <p:txBody>
          <a:bodyPr/>
          <a:lstStyle/>
          <a:p>
            <a:pPr algn="ctr"/>
            <a:r>
              <a:rPr lang="en-US" sz="2000" b="0" dirty="0"/>
              <a:t>Inception-ResNet-V2 model for cultivar</a:t>
            </a:r>
            <a:endParaRPr lang="ru-RU" sz="2000" b="0" dirty="0"/>
          </a:p>
        </p:txBody>
      </p:sp>
      <p:pic>
        <p:nvPicPr>
          <p:cNvPr id="14" name="Content Placeholder 13" descr="Graphical user interface, text, application&#10;&#10;Description automatically generated">
            <a:extLst>
              <a:ext uri="{FF2B5EF4-FFF2-40B4-BE49-F238E27FC236}">
                <a16:creationId xmlns:a16="http://schemas.microsoft.com/office/drawing/2014/main" id="{8450E3C4-FF52-AB2D-17F9-577236528DF5}"/>
              </a:ext>
            </a:extLst>
          </p:cNvPr>
          <p:cNvPicPr>
            <a:picLocks noGrp="1" noChangeAspect="1"/>
          </p:cNvPicPr>
          <p:nvPr>
            <p:ph sz="quarter" idx="4"/>
          </p:nvPr>
        </p:nvPicPr>
        <p:blipFill>
          <a:blip r:embed="rId4"/>
          <a:stretch>
            <a:fillRect/>
          </a:stretch>
        </p:blipFill>
        <p:spPr>
          <a:xfrm>
            <a:off x="6191238" y="3066895"/>
            <a:ext cx="5197501" cy="2614924"/>
          </a:xfrm>
        </p:spPr>
      </p:pic>
      <p:pic>
        <p:nvPicPr>
          <p:cNvPr id="16" name="Graphic 15" descr="Checkmark with solid fill">
            <a:extLst>
              <a:ext uri="{FF2B5EF4-FFF2-40B4-BE49-F238E27FC236}">
                <a16:creationId xmlns:a16="http://schemas.microsoft.com/office/drawing/2014/main" id="{E2205EEB-2507-B335-377E-1A294DB6B0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0765" y="3429000"/>
            <a:ext cx="1324252" cy="1324252"/>
          </a:xfrm>
          <a:prstGeom prst="rect">
            <a:avLst/>
          </a:prstGeom>
        </p:spPr>
      </p:pic>
      <p:pic>
        <p:nvPicPr>
          <p:cNvPr id="17" name="Graphic 16" descr="Close with solid fill">
            <a:extLst>
              <a:ext uri="{FF2B5EF4-FFF2-40B4-BE49-F238E27FC236}">
                <a16:creationId xmlns:a16="http://schemas.microsoft.com/office/drawing/2014/main" id="{B83062F1-3937-FA60-84F0-8EB3A3C1BCB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18847" y="3429000"/>
            <a:ext cx="1324252" cy="1324252"/>
          </a:xfrm>
          <a:prstGeom prst="rect">
            <a:avLst/>
          </a:prstGeom>
        </p:spPr>
      </p:pic>
      <p:sp>
        <p:nvSpPr>
          <p:cNvPr id="19" name="Title 1">
            <a:extLst>
              <a:ext uri="{FF2B5EF4-FFF2-40B4-BE49-F238E27FC236}">
                <a16:creationId xmlns:a16="http://schemas.microsoft.com/office/drawing/2014/main" id="{8CE2FBD9-1DCD-B5EC-5D33-B5A6988046C4}"/>
              </a:ext>
            </a:extLst>
          </p:cNvPr>
          <p:cNvSpPr txBox="1">
            <a:spLocks/>
          </p:cNvSpPr>
          <p:nvPr/>
        </p:nvSpPr>
        <p:spPr>
          <a:xfrm>
            <a:off x="6096000" y="642594"/>
            <a:ext cx="5181600" cy="1371600"/>
          </a:xfrm>
          <a:prstGeom prst="rect">
            <a:avLst/>
          </a:prstGeom>
          <a:solidFill>
            <a:schemeClr val="accent3">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US" sz="3200" dirty="0"/>
              <a:t>The majority voting-based classifier ensemble</a:t>
            </a:r>
          </a:p>
        </p:txBody>
      </p:sp>
    </p:spTree>
    <p:extLst>
      <p:ext uri="{BB962C8B-B14F-4D97-AF65-F5344CB8AC3E}">
        <p14:creationId xmlns:p14="http://schemas.microsoft.com/office/powerpoint/2010/main" val="48025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4246-EE27-4472-9A66-20DDB25EB0DC}"/>
              </a:ext>
            </a:extLst>
          </p:cNvPr>
          <p:cNvSpPr>
            <a:spLocks noGrp="1"/>
          </p:cNvSpPr>
          <p:nvPr>
            <p:ph type="title"/>
          </p:nvPr>
        </p:nvSpPr>
        <p:spPr/>
        <p:txBody>
          <a:bodyPr/>
          <a:lstStyle/>
          <a:p>
            <a:r>
              <a:rPr lang="en-US" dirty="0"/>
              <a:t>Summary</a:t>
            </a:r>
            <a:endParaRPr lang="ru-RU" dirty="0"/>
          </a:p>
        </p:txBody>
      </p:sp>
      <p:pic>
        <p:nvPicPr>
          <p:cNvPr id="10" name="Picture 9">
            <a:extLst>
              <a:ext uri="{FF2B5EF4-FFF2-40B4-BE49-F238E27FC236}">
                <a16:creationId xmlns:a16="http://schemas.microsoft.com/office/drawing/2014/main" id="{89A9FAE6-72B7-C707-F4DB-0C743105C0F2}"/>
              </a:ext>
            </a:extLst>
          </p:cNvPr>
          <p:cNvPicPr>
            <a:picLocks noChangeAspect="1"/>
          </p:cNvPicPr>
          <p:nvPr/>
        </p:nvPicPr>
        <p:blipFill>
          <a:blip r:embed="rId3"/>
          <a:stretch>
            <a:fillRect/>
          </a:stretch>
        </p:blipFill>
        <p:spPr>
          <a:xfrm>
            <a:off x="1690687" y="1876425"/>
            <a:ext cx="8810625" cy="4019550"/>
          </a:xfrm>
          <a:prstGeom prst="rect">
            <a:avLst/>
          </a:prstGeom>
        </p:spPr>
      </p:pic>
    </p:spTree>
    <p:extLst>
      <p:ext uri="{BB962C8B-B14F-4D97-AF65-F5344CB8AC3E}">
        <p14:creationId xmlns:p14="http://schemas.microsoft.com/office/powerpoint/2010/main" val="375628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CAAE8-C90B-40B4-933F-3422C0397D7E}"/>
              </a:ext>
            </a:extLst>
          </p:cNvPr>
          <p:cNvSpPr>
            <a:spLocks noGrp="1"/>
          </p:cNvSpPr>
          <p:nvPr>
            <p:ph type="title"/>
          </p:nvPr>
        </p:nvSpPr>
        <p:spPr>
          <a:xfrm>
            <a:off x="1066800" y="642594"/>
            <a:ext cx="10058400" cy="5536264"/>
          </a:xfrm>
        </p:spPr>
        <p:txBody>
          <a:bodyPr/>
          <a:lstStyle/>
          <a:p>
            <a:pPr algn="ctr"/>
            <a:r>
              <a:rPr lang="en-GB" dirty="0"/>
              <a:t>Thank you</a:t>
            </a:r>
            <a:endParaRPr lang="ru-RU" dirty="0"/>
          </a:p>
        </p:txBody>
      </p:sp>
      <p:pic>
        <p:nvPicPr>
          <p:cNvPr id="3" name="Graphic 2" descr="Open hand with plant outline">
            <a:extLst>
              <a:ext uri="{FF2B5EF4-FFF2-40B4-BE49-F238E27FC236}">
                <a16:creationId xmlns:a16="http://schemas.microsoft.com/office/drawing/2014/main" id="{A406CD2F-AFB2-1A46-E7CB-376413F6A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4004460"/>
            <a:ext cx="914400" cy="914400"/>
          </a:xfrm>
          <a:prstGeom prst="rect">
            <a:avLst/>
          </a:prstGeom>
        </p:spPr>
      </p:pic>
    </p:spTree>
    <p:extLst>
      <p:ext uri="{BB962C8B-B14F-4D97-AF65-F5344CB8AC3E}">
        <p14:creationId xmlns:p14="http://schemas.microsoft.com/office/powerpoint/2010/main" val="345023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2959C-C14B-4DDD-8BD8-E46A17661449}"/>
              </a:ext>
            </a:extLst>
          </p:cNvPr>
          <p:cNvSpPr>
            <a:spLocks noGrp="1"/>
          </p:cNvSpPr>
          <p:nvPr>
            <p:ph type="title"/>
          </p:nvPr>
        </p:nvSpPr>
        <p:spPr/>
        <p:txBody>
          <a:bodyPr/>
          <a:lstStyle/>
          <a:p>
            <a:r>
              <a:rPr lang="en-GB" dirty="0"/>
              <a:t>The Problem</a:t>
            </a:r>
            <a:endParaRPr lang="ru-RU" dirty="0"/>
          </a:p>
        </p:txBody>
      </p:sp>
      <p:graphicFrame>
        <p:nvGraphicFramePr>
          <p:cNvPr id="4" name="Content Placeholder 3">
            <a:extLst>
              <a:ext uri="{FF2B5EF4-FFF2-40B4-BE49-F238E27FC236}">
                <a16:creationId xmlns:a16="http://schemas.microsoft.com/office/drawing/2014/main" id="{BBD9FD14-3FD1-4C3D-B018-3AA3999CA3F8}"/>
              </a:ext>
            </a:extLst>
          </p:cNvPr>
          <p:cNvGraphicFramePr>
            <a:graphicFrameLocks noGrp="1"/>
          </p:cNvGraphicFramePr>
          <p:nvPr>
            <p:ph idx="1"/>
            <p:extLst>
              <p:ext uri="{D42A27DB-BD31-4B8C-83A1-F6EECF244321}">
                <p14:modId xmlns:p14="http://schemas.microsoft.com/office/powerpoint/2010/main" val="3321781183"/>
              </p:ext>
            </p:extLst>
          </p:nvPr>
        </p:nvGraphicFramePr>
        <p:xfrm>
          <a:off x="1066800" y="2103438"/>
          <a:ext cx="4561643" cy="3849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7BCB266-E8C4-4F1A-A38E-6200F20F1EC7}"/>
              </a:ext>
            </a:extLst>
          </p:cNvPr>
          <p:cNvSpPr txBox="1"/>
          <p:nvPr/>
        </p:nvSpPr>
        <p:spPr>
          <a:xfrm>
            <a:off x="3107184" y="1829528"/>
            <a:ext cx="2459115" cy="36933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Plant classification:</a:t>
            </a:r>
            <a:endParaRPr lang="ru-RU" dirty="0"/>
          </a:p>
        </p:txBody>
      </p:sp>
      <p:pic>
        <p:nvPicPr>
          <p:cNvPr id="7" name="Graphic 6" descr="Plant outline">
            <a:extLst>
              <a:ext uri="{FF2B5EF4-FFF2-40B4-BE49-F238E27FC236}">
                <a16:creationId xmlns:a16="http://schemas.microsoft.com/office/drawing/2014/main" id="{CF61AE42-3028-463D-8269-ADA6727B21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26" y="2288104"/>
            <a:ext cx="2868472" cy="2868472"/>
          </a:xfrm>
          <a:prstGeom prst="rect">
            <a:avLst/>
          </a:prstGeom>
        </p:spPr>
      </p:pic>
      <p:sp>
        <p:nvSpPr>
          <p:cNvPr id="8" name="Flowchart: Alternate Process 7">
            <a:extLst>
              <a:ext uri="{FF2B5EF4-FFF2-40B4-BE49-F238E27FC236}">
                <a16:creationId xmlns:a16="http://schemas.microsoft.com/office/drawing/2014/main" id="{489C234E-B2BE-468D-B0BF-F8A86DE2E914}"/>
              </a:ext>
            </a:extLst>
          </p:cNvPr>
          <p:cNvSpPr/>
          <p:nvPr/>
        </p:nvSpPr>
        <p:spPr>
          <a:xfrm>
            <a:off x="6027938" y="1829528"/>
            <a:ext cx="5317724" cy="41235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Picture 9" descr="A close up of yellow flowers&#10;&#10;Description automatically generated with low confidence">
            <a:extLst>
              <a:ext uri="{FF2B5EF4-FFF2-40B4-BE49-F238E27FC236}">
                <a16:creationId xmlns:a16="http://schemas.microsoft.com/office/drawing/2014/main" id="{55388A75-99E0-4420-9AFC-88D0EDC14E7F}"/>
              </a:ext>
            </a:extLst>
          </p:cNvPr>
          <p:cNvPicPr>
            <a:picLocks noChangeAspect="1"/>
          </p:cNvPicPr>
          <p:nvPr/>
        </p:nvPicPr>
        <p:blipFill>
          <a:blip r:embed="rId10"/>
          <a:stretch>
            <a:fillRect/>
          </a:stretch>
        </p:blipFill>
        <p:spPr>
          <a:xfrm>
            <a:off x="6304568" y="2210701"/>
            <a:ext cx="1086046" cy="1089063"/>
          </a:xfrm>
          <a:prstGeom prst="rect">
            <a:avLst/>
          </a:prstGeom>
        </p:spPr>
      </p:pic>
      <p:pic>
        <p:nvPicPr>
          <p:cNvPr id="12" name="Picture 11" descr="A close up of a flower&#10;&#10;Description automatically generated">
            <a:extLst>
              <a:ext uri="{FF2B5EF4-FFF2-40B4-BE49-F238E27FC236}">
                <a16:creationId xmlns:a16="http://schemas.microsoft.com/office/drawing/2014/main" id="{B2CEE368-7C2D-4889-A79E-442C3A5B3630}"/>
              </a:ext>
            </a:extLst>
          </p:cNvPr>
          <p:cNvPicPr>
            <a:picLocks noChangeAspect="1"/>
          </p:cNvPicPr>
          <p:nvPr/>
        </p:nvPicPr>
        <p:blipFill>
          <a:blip r:embed="rId11"/>
          <a:stretch>
            <a:fillRect/>
          </a:stretch>
        </p:blipFill>
        <p:spPr>
          <a:xfrm>
            <a:off x="7491418" y="2014194"/>
            <a:ext cx="1876720" cy="1876720"/>
          </a:xfrm>
          <a:prstGeom prst="rect">
            <a:avLst/>
          </a:prstGeom>
        </p:spPr>
      </p:pic>
      <p:pic>
        <p:nvPicPr>
          <p:cNvPr id="14" name="Picture 13" descr="A close up of a flower&#10;&#10;Description automatically generated with medium confidence">
            <a:extLst>
              <a:ext uri="{FF2B5EF4-FFF2-40B4-BE49-F238E27FC236}">
                <a16:creationId xmlns:a16="http://schemas.microsoft.com/office/drawing/2014/main" id="{27A95383-FFCA-4894-97CB-E1C58DF011C2}"/>
              </a:ext>
            </a:extLst>
          </p:cNvPr>
          <p:cNvPicPr>
            <a:picLocks noChangeAspect="1"/>
          </p:cNvPicPr>
          <p:nvPr/>
        </p:nvPicPr>
        <p:blipFill>
          <a:blip r:embed="rId12"/>
          <a:stretch>
            <a:fillRect/>
          </a:stretch>
        </p:blipFill>
        <p:spPr>
          <a:xfrm>
            <a:off x="6107943" y="3361744"/>
            <a:ext cx="1333073" cy="1333073"/>
          </a:xfrm>
          <a:prstGeom prst="rect">
            <a:avLst/>
          </a:prstGeom>
        </p:spPr>
      </p:pic>
      <p:pic>
        <p:nvPicPr>
          <p:cNvPr id="16" name="Picture 15" descr="A red flower with green leaves&#10;&#10;Description automatically generated">
            <a:extLst>
              <a:ext uri="{FF2B5EF4-FFF2-40B4-BE49-F238E27FC236}">
                <a16:creationId xmlns:a16="http://schemas.microsoft.com/office/drawing/2014/main" id="{31B662BD-0BAD-4073-869E-5C9CF423A0FF}"/>
              </a:ext>
            </a:extLst>
          </p:cNvPr>
          <p:cNvPicPr>
            <a:picLocks noChangeAspect="1"/>
          </p:cNvPicPr>
          <p:nvPr/>
        </p:nvPicPr>
        <p:blipFill>
          <a:blip r:embed="rId13"/>
          <a:stretch>
            <a:fillRect/>
          </a:stretch>
        </p:blipFill>
        <p:spPr>
          <a:xfrm>
            <a:off x="8891957" y="3629195"/>
            <a:ext cx="2131243" cy="2131243"/>
          </a:xfrm>
          <a:prstGeom prst="rect">
            <a:avLst/>
          </a:prstGeom>
        </p:spPr>
      </p:pic>
      <p:pic>
        <p:nvPicPr>
          <p:cNvPr id="18" name="Picture 17" descr="A close up of a flower&#10;&#10;Description automatically generated with medium confidence">
            <a:extLst>
              <a:ext uri="{FF2B5EF4-FFF2-40B4-BE49-F238E27FC236}">
                <a16:creationId xmlns:a16="http://schemas.microsoft.com/office/drawing/2014/main" id="{4B3AB56B-B946-40A5-8A6B-EDB0ACFC81DC}"/>
              </a:ext>
            </a:extLst>
          </p:cNvPr>
          <p:cNvPicPr>
            <a:picLocks noChangeAspect="1"/>
          </p:cNvPicPr>
          <p:nvPr/>
        </p:nvPicPr>
        <p:blipFill>
          <a:blip r:embed="rId14"/>
          <a:stretch>
            <a:fillRect/>
          </a:stretch>
        </p:blipFill>
        <p:spPr>
          <a:xfrm>
            <a:off x="9518778" y="2014194"/>
            <a:ext cx="1554595" cy="1554595"/>
          </a:xfrm>
          <a:prstGeom prst="rect">
            <a:avLst/>
          </a:prstGeom>
        </p:spPr>
      </p:pic>
      <p:pic>
        <p:nvPicPr>
          <p:cNvPr id="20" name="Picture 19" descr="A close up of a yellow flower&#10;&#10;Description automatically generated">
            <a:extLst>
              <a:ext uri="{FF2B5EF4-FFF2-40B4-BE49-F238E27FC236}">
                <a16:creationId xmlns:a16="http://schemas.microsoft.com/office/drawing/2014/main" id="{FDB492C7-7ADE-4D96-B012-ED43886F62AE}"/>
              </a:ext>
            </a:extLst>
          </p:cNvPr>
          <p:cNvPicPr>
            <a:picLocks noChangeAspect="1"/>
          </p:cNvPicPr>
          <p:nvPr/>
        </p:nvPicPr>
        <p:blipFill>
          <a:blip r:embed="rId15"/>
          <a:stretch>
            <a:fillRect/>
          </a:stretch>
        </p:blipFill>
        <p:spPr>
          <a:xfrm>
            <a:off x="7079384" y="3979302"/>
            <a:ext cx="1735318" cy="1735318"/>
          </a:xfrm>
          <a:prstGeom prst="rect">
            <a:avLst/>
          </a:prstGeom>
        </p:spPr>
      </p:pic>
      <p:pic>
        <p:nvPicPr>
          <p:cNvPr id="22" name="Picture 21" descr="A close up of a flower&#10;&#10;Description automatically generated">
            <a:extLst>
              <a:ext uri="{FF2B5EF4-FFF2-40B4-BE49-F238E27FC236}">
                <a16:creationId xmlns:a16="http://schemas.microsoft.com/office/drawing/2014/main" id="{15FE337F-F5B6-4F2F-BCE7-3DC808D157AE}"/>
              </a:ext>
            </a:extLst>
          </p:cNvPr>
          <p:cNvPicPr>
            <a:picLocks noChangeAspect="1"/>
          </p:cNvPicPr>
          <p:nvPr/>
        </p:nvPicPr>
        <p:blipFill>
          <a:blip r:embed="rId16"/>
          <a:stretch>
            <a:fillRect/>
          </a:stretch>
        </p:blipFill>
        <p:spPr>
          <a:xfrm>
            <a:off x="8513808" y="3309778"/>
            <a:ext cx="1400777" cy="1400777"/>
          </a:xfrm>
          <a:prstGeom prst="rect">
            <a:avLst/>
          </a:prstGeom>
        </p:spPr>
      </p:pic>
      <p:pic>
        <p:nvPicPr>
          <p:cNvPr id="24" name="Picture 23" descr="A close up of a flower&#10;&#10;Description automatically generated with medium confidence">
            <a:extLst>
              <a:ext uri="{FF2B5EF4-FFF2-40B4-BE49-F238E27FC236}">
                <a16:creationId xmlns:a16="http://schemas.microsoft.com/office/drawing/2014/main" id="{04A01BB6-7A66-4FEA-B40D-264AAE8E7ACE}"/>
              </a:ext>
            </a:extLst>
          </p:cNvPr>
          <p:cNvPicPr>
            <a:picLocks noChangeAspect="1"/>
          </p:cNvPicPr>
          <p:nvPr/>
        </p:nvPicPr>
        <p:blipFill>
          <a:blip r:embed="rId17"/>
          <a:stretch>
            <a:fillRect/>
          </a:stretch>
        </p:blipFill>
        <p:spPr>
          <a:xfrm>
            <a:off x="6303444" y="4144533"/>
            <a:ext cx="1298803" cy="1478942"/>
          </a:xfrm>
          <a:prstGeom prst="rect">
            <a:avLst/>
          </a:prstGeom>
        </p:spPr>
      </p:pic>
      <p:pic>
        <p:nvPicPr>
          <p:cNvPr id="26" name="Graphic 25" descr="Badge Question Mark outline">
            <a:extLst>
              <a:ext uri="{FF2B5EF4-FFF2-40B4-BE49-F238E27FC236}">
                <a16:creationId xmlns:a16="http://schemas.microsoft.com/office/drawing/2014/main" id="{FC9A7311-471D-446C-A8D3-D8E76BB06D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64447" y="1093007"/>
            <a:ext cx="5764993" cy="5764993"/>
          </a:xfrm>
          <a:prstGeom prst="rect">
            <a:avLst/>
          </a:prstGeom>
        </p:spPr>
      </p:pic>
    </p:spTree>
    <p:extLst>
      <p:ext uri="{BB962C8B-B14F-4D97-AF65-F5344CB8AC3E}">
        <p14:creationId xmlns:p14="http://schemas.microsoft.com/office/powerpoint/2010/main" val="784315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1E60-175A-4512-8724-81660EB0E5E7}"/>
              </a:ext>
            </a:extLst>
          </p:cNvPr>
          <p:cNvSpPr>
            <a:spLocks noGrp="1"/>
          </p:cNvSpPr>
          <p:nvPr>
            <p:ph type="title"/>
          </p:nvPr>
        </p:nvSpPr>
        <p:spPr/>
        <p:txBody>
          <a:bodyPr/>
          <a:lstStyle/>
          <a:p>
            <a:r>
              <a:rPr lang="en-GB" dirty="0"/>
              <a:t>Data sources</a:t>
            </a:r>
            <a:endParaRPr lang="ru-RU" dirty="0"/>
          </a:p>
        </p:txBody>
      </p:sp>
      <p:graphicFrame>
        <p:nvGraphicFramePr>
          <p:cNvPr id="4" name="Content Placeholder 3">
            <a:extLst>
              <a:ext uri="{FF2B5EF4-FFF2-40B4-BE49-F238E27FC236}">
                <a16:creationId xmlns:a16="http://schemas.microsoft.com/office/drawing/2014/main" id="{E523E729-D449-49C0-9212-95F87FFC79C2}"/>
              </a:ext>
            </a:extLst>
          </p:cNvPr>
          <p:cNvGraphicFramePr>
            <a:graphicFrameLocks noGrp="1"/>
          </p:cNvGraphicFramePr>
          <p:nvPr>
            <p:ph idx="1"/>
            <p:extLst>
              <p:ext uri="{D42A27DB-BD31-4B8C-83A1-F6EECF244321}">
                <p14:modId xmlns:p14="http://schemas.microsoft.com/office/powerpoint/2010/main" val="1801413525"/>
              </p:ext>
            </p:extLst>
          </p:nvPr>
        </p:nvGraphicFramePr>
        <p:xfrm>
          <a:off x="1066800" y="2103438"/>
          <a:ext cx="10058400" cy="4111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English Wikipedia - Wikipedia">
            <a:extLst>
              <a:ext uri="{FF2B5EF4-FFF2-40B4-BE49-F238E27FC236}">
                <a16:creationId xmlns:a16="http://schemas.microsoft.com/office/drawing/2014/main" id="{9ADA6761-3D39-4A05-898B-444B32F66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707" y="2389556"/>
            <a:ext cx="1427056" cy="16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6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C0A1-DD9C-4372-9C4A-CAA79B922811}"/>
              </a:ext>
            </a:extLst>
          </p:cNvPr>
          <p:cNvSpPr>
            <a:spLocks noGrp="1"/>
          </p:cNvSpPr>
          <p:nvPr>
            <p:ph type="title"/>
          </p:nvPr>
        </p:nvSpPr>
        <p:spPr/>
        <p:txBody>
          <a:bodyPr/>
          <a:lstStyle/>
          <a:p>
            <a:r>
              <a:rPr lang="en-GB" dirty="0"/>
              <a:t>Data structure</a:t>
            </a:r>
            <a:endParaRPr lang="ru-RU" dirty="0"/>
          </a:p>
        </p:txBody>
      </p:sp>
      <p:graphicFrame>
        <p:nvGraphicFramePr>
          <p:cNvPr id="4" name="Content Placeholder 3">
            <a:extLst>
              <a:ext uri="{FF2B5EF4-FFF2-40B4-BE49-F238E27FC236}">
                <a16:creationId xmlns:a16="http://schemas.microsoft.com/office/drawing/2014/main" id="{8F25EACC-5803-4BC1-93E8-D06BDEF09791}"/>
              </a:ext>
            </a:extLst>
          </p:cNvPr>
          <p:cNvGraphicFramePr>
            <a:graphicFrameLocks noGrp="1"/>
          </p:cNvGraphicFramePr>
          <p:nvPr>
            <p:ph idx="1"/>
            <p:extLst>
              <p:ext uri="{D42A27DB-BD31-4B8C-83A1-F6EECF244321}">
                <p14:modId xmlns:p14="http://schemas.microsoft.com/office/powerpoint/2010/main" val="4082720834"/>
              </p:ext>
            </p:extLst>
          </p:nvPr>
        </p:nvGraphicFramePr>
        <p:xfrm>
          <a:off x="1066800" y="1757779"/>
          <a:ext cx="10058400" cy="4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31ED153-F9C1-4DBD-BD9B-07767948B63F}"/>
                  </a:ext>
                </a:extLst>
              </p14:cNvPr>
              <p14:cNvContentPartPr/>
              <p14:nvPr/>
            </p14:nvContentPartPr>
            <p14:xfrm>
              <a:off x="11602961" y="6054148"/>
              <a:ext cx="360" cy="360"/>
            </p14:xfrm>
          </p:contentPart>
        </mc:Choice>
        <mc:Fallback xmlns="">
          <p:pic>
            <p:nvPicPr>
              <p:cNvPr id="3" name="Ink 2">
                <a:extLst>
                  <a:ext uri="{FF2B5EF4-FFF2-40B4-BE49-F238E27FC236}">
                    <a16:creationId xmlns:a16="http://schemas.microsoft.com/office/drawing/2014/main" id="{A31ED153-F9C1-4DBD-BD9B-07767948B63F}"/>
                  </a:ext>
                </a:extLst>
              </p:cNvPr>
              <p:cNvPicPr/>
              <p:nvPr/>
            </p:nvPicPr>
            <p:blipFill>
              <a:blip r:embed="rId9"/>
              <a:stretch>
                <a:fillRect/>
              </a:stretch>
            </p:blipFill>
            <p:spPr>
              <a:xfrm>
                <a:off x="11593961" y="6045508"/>
                <a:ext cx="18000" cy="18000"/>
              </a:xfrm>
              <a:prstGeom prst="rect">
                <a:avLst/>
              </a:prstGeom>
            </p:spPr>
          </p:pic>
        </mc:Fallback>
      </mc:AlternateContent>
    </p:spTree>
    <p:extLst>
      <p:ext uri="{BB962C8B-B14F-4D97-AF65-F5344CB8AC3E}">
        <p14:creationId xmlns:p14="http://schemas.microsoft.com/office/powerpoint/2010/main" val="1457833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3C7C-459D-45B1-B692-6DAECCB362B0}"/>
              </a:ext>
            </a:extLst>
          </p:cNvPr>
          <p:cNvSpPr>
            <a:spLocks noGrp="1"/>
          </p:cNvSpPr>
          <p:nvPr>
            <p:ph type="title"/>
          </p:nvPr>
        </p:nvSpPr>
        <p:spPr>
          <a:xfrm>
            <a:off x="652021" y="765143"/>
            <a:ext cx="3266661" cy="1371600"/>
          </a:xfrm>
        </p:spPr>
        <p:txBody>
          <a:bodyPr/>
          <a:lstStyle/>
          <a:p>
            <a:r>
              <a:rPr lang="en-GB" dirty="0"/>
              <a:t>Selection of algorithms</a:t>
            </a:r>
            <a:endParaRPr lang="ru-RU" dirty="0"/>
          </a:p>
        </p:txBody>
      </p:sp>
      <p:pic>
        <p:nvPicPr>
          <p:cNvPr id="5" name="Picture 4" descr="A picture containing graphical user interface&#10;&#10;Description automatically generated">
            <a:extLst>
              <a:ext uri="{FF2B5EF4-FFF2-40B4-BE49-F238E27FC236}">
                <a16:creationId xmlns:a16="http://schemas.microsoft.com/office/drawing/2014/main" id="{E408523C-912D-48D8-A2C4-84CAA57AE8F2}"/>
              </a:ext>
            </a:extLst>
          </p:cNvPr>
          <p:cNvPicPr>
            <a:picLocks noChangeAspect="1"/>
          </p:cNvPicPr>
          <p:nvPr/>
        </p:nvPicPr>
        <p:blipFill>
          <a:blip r:embed="rId3"/>
          <a:stretch>
            <a:fillRect/>
          </a:stretch>
        </p:blipFill>
        <p:spPr>
          <a:xfrm>
            <a:off x="4463498" y="566738"/>
            <a:ext cx="7200900" cy="5575646"/>
          </a:xfrm>
          <a:prstGeom prst="rect">
            <a:avLst/>
          </a:prstGeom>
        </p:spPr>
      </p:pic>
      <p:sp>
        <p:nvSpPr>
          <p:cNvPr id="6" name="TextBox 5">
            <a:extLst>
              <a:ext uri="{FF2B5EF4-FFF2-40B4-BE49-F238E27FC236}">
                <a16:creationId xmlns:a16="http://schemas.microsoft.com/office/drawing/2014/main" id="{532904F1-897A-4D1B-9281-C0EB928BA2F5}"/>
              </a:ext>
            </a:extLst>
          </p:cNvPr>
          <p:cNvSpPr txBox="1"/>
          <p:nvPr/>
        </p:nvSpPr>
        <p:spPr>
          <a:xfrm>
            <a:off x="4463498" y="6106596"/>
            <a:ext cx="7324311" cy="430887"/>
          </a:xfrm>
          <a:prstGeom prst="rect">
            <a:avLst/>
          </a:prstGeom>
          <a:noFill/>
        </p:spPr>
        <p:txBody>
          <a:bodyPr wrap="square" rtlCol="0">
            <a:spAutoFit/>
          </a:bodyPr>
          <a:lstStyle/>
          <a:p>
            <a:r>
              <a:rPr lang="en-GB" sz="1100" dirty="0"/>
              <a:t>Source: </a:t>
            </a:r>
            <a:r>
              <a:rPr lang="en-US" sz="1100" b="1" i="0" dirty="0">
                <a:solidFill>
                  <a:srgbClr val="292929"/>
                </a:solidFill>
                <a:effectLst/>
                <a:latin typeface="sohne"/>
              </a:rPr>
              <a:t>Complete Architectural Details of all EfficientNet Models</a:t>
            </a:r>
          </a:p>
          <a:p>
            <a:r>
              <a:rPr lang="en-US" sz="1100" dirty="0"/>
              <a:t>https://towardsdatascience.com/complete-architectural-details-of-all-efficientnet-models-5fd5b736142</a:t>
            </a:r>
            <a:endParaRPr lang="ru-RU" sz="1100" dirty="0"/>
          </a:p>
        </p:txBody>
      </p:sp>
      <p:graphicFrame>
        <p:nvGraphicFramePr>
          <p:cNvPr id="7" name="Diagram 6">
            <a:extLst>
              <a:ext uri="{FF2B5EF4-FFF2-40B4-BE49-F238E27FC236}">
                <a16:creationId xmlns:a16="http://schemas.microsoft.com/office/drawing/2014/main" id="{EC34A19E-1A91-41C0-A661-4641073DB794}"/>
              </a:ext>
            </a:extLst>
          </p:cNvPr>
          <p:cNvGraphicFramePr/>
          <p:nvPr>
            <p:extLst>
              <p:ext uri="{D42A27DB-BD31-4B8C-83A1-F6EECF244321}">
                <p14:modId xmlns:p14="http://schemas.microsoft.com/office/powerpoint/2010/main" val="3893877436"/>
              </p:ext>
            </p:extLst>
          </p:nvPr>
        </p:nvGraphicFramePr>
        <p:xfrm>
          <a:off x="578177" y="2256049"/>
          <a:ext cx="3755284" cy="40352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722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78AC-D1CC-45C7-AD3D-3480E8EC0E9F}"/>
              </a:ext>
            </a:extLst>
          </p:cNvPr>
          <p:cNvSpPr>
            <a:spLocks noGrp="1"/>
          </p:cNvSpPr>
          <p:nvPr>
            <p:ph type="title"/>
          </p:nvPr>
        </p:nvSpPr>
        <p:spPr>
          <a:xfrm>
            <a:off x="561268" y="427772"/>
            <a:ext cx="3662312" cy="1629657"/>
          </a:xfrm>
        </p:spPr>
        <p:txBody>
          <a:bodyPr>
            <a:normAutofit fontScale="90000"/>
          </a:bodyPr>
          <a:lstStyle/>
          <a:p>
            <a:r>
              <a:rPr lang="en-US" dirty="0"/>
              <a:t>Basic building blocks</a:t>
            </a:r>
            <a:br>
              <a:rPr lang="en-US" dirty="0"/>
            </a:br>
            <a:r>
              <a:rPr lang="en-US" dirty="0"/>
              <a:t>of algorithms</a:t>
            </a:r>
            <a:endParaRPr lang="ru-RU" dirty="0"/>
          </a:p>
        </p:txBody>
      </p:sp>
      <p:pic>
        <p:nvPicPr>
          <p:cNvPr id="5" name="Picture 4">
            <a:extLst>
              <a:ext uri="{FF2B5EF4-FFF2-40B4-BE49-F238E27FC236}">
                <a16:creationId xmlns:a16="http://schemas.microsoft.com/office/drawing/2014/main" id="{3707023E-807E-472F-995F-D9433AB93EC8}"/>
              </a:ext>
            </a:extLst>
          </p:cNvPr>
          <p:cNvPicPr>
            <a:picLocks noChangeAspect="1"/>
          </p:cNvPicPr>
          <p:nvPr/>
        </p:nvPicPr>
        <p:blipFill>
          <a:blip r:embed="rId3"/>
          <a:stretch>
            <a:fillRect/>
          </a:stretch>
        </p:blipFill>
        <p:spPr>
          <a:xfrm>
            <a:off x="639262" y="2162079"/>
            <a:ext cx="3451830" cy="2332961"/>
          </a:xfrm>
          <a:prstGeom prst="rect">
            <a:avLst/>
          </a:prstGeom>
        </p:spPr>
      </p:pic>
      <p:sp>
        <p:nvSpPr>
          <p:cNvPr id="6" name="TextBox 5">
            <a:extLst>
              <a:ext uri="{FF2B5EF4-FFF2-40B4-BE49-F238E27FC236}">
                <a16:creationId xmlns:a16="http://schemas.microsoft.com/office/drawing/2014/main" id="{04B44647-2FC3-496A-8580-B2FC5954F8BE}"/>
              </a:ext>
            </a:extLst>
          </p:cNvPr>
          <p:cNvSpPr txBox="1"/>
          <p:nvPr/>
        </p:nvSpPr>
        <p:spPr>
          <a:xfrm>
            <a:off x="658257" y="4495040"/>
            <a:ext cx="3404802" cy="1692771"/>
          </a:xfrm>
          <a:prstGeom prst="rect">
            <a:avLst/>
          </a:prstGeom>
          <a:noFill/>
        </p:spPr>
        <p:txBody>
          <a:bodyPr wrap="square" rtlCol="0">
            <a:spAutoFit/>
          </a:bodyPr>
          <a:lstStyle/>
          <a:p>
            <a:r>
              <a:rPr lang="en-US" sz="800" b="0" i="0" dirty="0">
                <a:solidFill>
                  <a:srgbClr val="2E2E2E"/>
                </a:solidFill>
                <a:effectLst/>
                <a:latin typeface="NexusSerif"/>
              </a:rPr>
              <a:t>Source: </a:t>
            </a:r>
            <a:r>
              <a:rPr lang="en-US" sz="800" b="0" i="0" dirty="0">
                <a:solidFill>
                  <a:srgbClr val="505050"/>
                </a:solidFill>
                <a:effectLst/>
                <a:latin typeface="NexusSerif"/>
              </a:rPr>
              <a:t>A 3D densely connected convolution neural network with connection-wise attention mechanism for Alzheimer's disease classification https://www.sciencedirect.com/science/article/pii/S0730725X21000138</a:t>
            </a:r>
          </a:p>
          <a:p>
            <a:r>
              <a:rPr lang="en-US" sz="800" i="0" dirty="0">
                <a:solidFill>
                  <a:srgbClr val="2E2E2E"/>
                </a:solidFill>
                <a:effectLst/>
                <a:latin typeface="NexusSerif"/>
              </a:rPr>
              <a:t>The layout of the ResNet (a) and DenseNet (b).</a:t>
            </a:r>
          </a:p>
          <a:p>
            <a:r>
              <a:rPr lang="en-US" sz="800" i="0" dirty="0">
                <a:solidFill>
                  <a:srgbClr val="202124"/>
                </a:solidFill>
                <a:effectLst/>
                <a:latin typeface="arial" panose="020B0604020202020204" pitchFamily="34" charset="0"/>
              </a:rPr>
              <a:t>A residual neural network (</a:t>
            </a:r>
            <a:r>
              <a:rPr lang="en-US" sz="800" b="1" i="0" dirty="0">
                <a:solidFill>
                  <a:srgbClr val="202124"/>
                </a:solidFill>
                <a:effectLst/>
                <a:latin typeface="arial" panose="020B0604020202020204" pitchFamily="34" charset="0"/>
              </a:rPr>
              <a:t>ResNet</a:t>
            </a:r>
            <a:r>
              <a:rPr lang="en-US" sz="800" i="0" dirty="0">
                <a:solidFill>
                  <a:srgbClr val="202124"/>
                </a:solidFill>
                <a:effectLst/>
                <a:latin typeface="arial" panose="020B0604020202020204" pitchFamily="34" charset="0"/>
              </a:rPr>
              <a:t>) is an artificial neural network (ANN). Residual neural networks utilize skip connections, or shortcuts to jump over some layers. Typical ResNet models are implemented with double- or triple- layer skips that contain nonlinearities (ReLU) and batch normalization in between.</a:t>
            </a:r>
            <a:r>
              <a:rPr lang="en-US" sz="800" dirty="0">
                <a:solidFill>
                  <a:srgbClr val="2E2E2E"/>
                </a:solidFill>
                <a:latin typeface="NexusSerif"/>
              </a:rPr>
              <a:t>(a)</a:t>
            </a:r>
          </a:p>
          <a:p>
            <a:r>
              <a:rPr lang="en-US" sz="800" dirty="0">
                <a:solidFill>
                  <a:srgbClr val="2E2E2E"/>
                </a:solidFill>
                <a:latin typeface="NexusSerif"/>
              </a:rPr>
              <a:t> </a:t>
            </a:r>
            <a:r>
              <a:rPr lang="en-US" sz="800" i="0" dirty="0">
                <a:solidFill>
                  <a:srgbClr val="202124"/>
                </a:solidFill>
                <a:effectLst/>
                <a:latin typeface="arial" panose="020B0604020202020204" pitchFamily="34" charset="0"/>
              </a:rPr>
              <a:t>A </a:t>
            </a:r>
            <a:r>
              <a:rPr lang="en-US" sz="800" b="1" i="0" dirty="0">
                <a:solidFill>
                  <a:srgbClr val="202124"/>
                </a:solidFill>
                <a:effectLst/>
                <a:latin typeface="arial" panose="020B0604020202020204" pitchFamily="34" charset="0"/>
              </a:rPr>
              <a:t>DenseNet </a:t>
            </a:r>
            <a:r>
              <a:rPr lang="en-US" sz="800" i="0" dirty="0">
                <a:solidFill>
                  <a:srgbClr val="202124"/>
                </a:solidFill>
                <a:effectLst/>
                <a:latin typeface="arial" panose="020B0604020202020204" pitchFamily="34" charset="0"/>
              </a:rPr>
              <a:t>is a type of convolutional neural network that utilises dense connections between layers, through Dense Blocks, where were connected all layers (with matching feature-map sizes) directly with each other.</a:t>
            </a:r>
            <a:r>
              <a:rPr lang="en-US" sz="800" dirty="0">
                <a:solidFill>
                  <a:srgbClr val="2E2E2E"/>
                </a:solidFill>
                <a:latin typeface="NexusSerif"/>
              </a:rPr>
              <a:t> (b) </a:t>
            </a:r>
            <a:endParaRPr lang="ru-RU" sz="800" dirty="0"/>
          </a:p>
        </p:txBody>
      </p:sp>
      <p:pic>
        <p:nvPicPr>
          <p:cNvPr id="10" name="Picture 9">
            <a:extLst>
              <a:ext uri="{FF2B5EF4-FFF2-40B4-BE49-F238E27FC236}">
                <a16:creationId xmlns:a16="http://schemas.microsoft.com/office/drawing/2014/main" id="{D1CAFFCE-32DC-4E02-9938-A57575E2F4F8}"/>
              </a:ext>
            </a:extLst>
          </p:cNvPr>
          <p:cNvPicPr>
            <a:picLocks noChangeAspect="1"/>
          </p:cNvPicPr>
          <p:nvPr/>
        </p:nvPicPr>
        <p:blipFill>
          <a:blip r:embed="rId4"/>
          <a:stretch>
            <a:fillRect/>
          </a:stretch>
        </p:blipFill>
        <p:spPr>
          <a:xfrm>
            <a:off x="8163303" y="3864925"/>
            <a:ext cx="3614368" cy="1491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32F14A0D-926C-4BEF-997A-3EB4C37A4806}"/>
              </a:ext>
            </a:extLst>
          </p:cNvPr>
          <p:cNvSpPr txBox="1"/>
          <p:nvPr/>
        </p:nvSpPr>
        <p:spPr>
          <a:xfrm>
            <a:off x="4276258" y="3070791"/>
            <a:ext cx="3639484" cy="707886"/>
          </a:xfrm>
          <a:prstGeom prst="rect">
            <a:avLst/>
          </a:prstGeom>
          <a:noFill/>
        </p:spPr>
        <p:txBody>
          <a:bodyPr wrap="square" rtlCol="0">
            <a:spAutoFit/>
          </a:bodyPr>
          <a:lstStyle/>
          <a:p>
            <a:r>
              <a:rPr lang="en-US" sz="800" b="0" i="0" dirty="0">
                <a:solidFill>
                  <a:srgbClr val="757575"/>
                </a:solidFill>
                <a:effectLst/>
                <a:latin typeface="sohne"/>
              </a:rPr>
              <a:t>(From Left) Reduction Block A (35x35 to 17x17 size reduction) and Reduction Block B (17x17 to 8x8 size reduction). Refer to the paper for the exact hyper-parameter setting (</a:t>
            </a:r>
            <a:r>
              <a:rPr lang="en-US" sz="800" b="0" i="0" dirty="0" err="1">
                <a:solidFill>
                  <a:srgbClr val="757575"/>
                </a:solidFill>
                <a:effectLst/>
                <a:latin typeface="sohne"/>
              </a:rPr>
              <a:t>V,l,k</a:t>
            </a:r>
            <a:r>
              <a:rPr lang="en-US" sz="800" b="0" i="0" dirty="0">
                <a:solidFill>
                  <a:srgbClr val="757575"/>
                </a:solidFill>
                <a:effectLst/>
                <a:latin typeface="sohne"/>
              </a:rPr>
              <a:t>). (Source: </a:t>
            </a:r>
            <a:r>
              <a:rPr lang="en-US" sz="800" b="0" i="0" u="sng" dirty="0">
                <a:effectLst/>
                <a:latin typeface="sohne"/>
                <a:hlinkClick r:id="rId5"/>
              </a:rPr>
              <a:t>Inception v4</a:t>
            </a:r>
            <a:r>
              <a:rPr lang="en-US" sz="800" b="0" i="0" dirty="0">
                <a:solidFill>
                  <a:srgbClr val="757575"/>
                </a:solidFill>
                <a:effectLst/>
                <a:latin typeface="sohne"/>
              </a:rPr>
              <a:t>) </a:t>
            </a:r>
          </a:p>
          <a:p>
            <a:r>
              <a:rPr lang="en-US" sz="800" b="0" i="0" dirty="0">
                <a:solidFill>
                  <a:srgbClr val="757575"/>
                </a:solidFill>
                <a:effectLst/>
                <a:latin typeface="sohne"/>
              </a:rPr>
              <a:t> </a:t>
            </a:r>
            <a:r>
              <a:rPr lang="en-US" sz="800" i="0" dirty="0">
                <a:solidFill>
                  <a:srgbClr val="202124"/>
                </a:solidFill>
                <a:effectLst/>
                <a:latin typeface="arial" panose="020B0604020202020204" pitchFamily="34" charset="0"/>
              </a:rPr>
              <a:t>An </a:t>
            </a:r>
            <a:r>
              <a:rPr lang="en-US" sz="800" b="1" i="0" dirty="0">
                <a:solidFill>
                  <a:srgbClr val="202124"/>
                </a:solidFill>
                <a:effectLst/>
                <a:latin typeface="arial" panose="020B0604020202020204" pitchFamily="34" charset="0"/>
              </a:rPr>
              <a:t>inception</a:t>
            </a:r>
            <a:r>
              <a:rPr lang="en-US" sz="800" i="0" dirty="0">
                <a:solidFill>
                  <a:srgbClr val="202124"/>
                </a:solidFill>
                <a:effectLst/>
                <a:latin typeface="arial" panose="020B0604020202020204" pitchFamily="34" charset="0"/>
              </a:rPr>
              <a:t> network is a deep neural network with an architectural design that consists of repeating components referred to as Inception modules.</a:t>
            </a:r>
            <a:endParaRPr lang="ru-RU" sz="800" dirty="0"/>
          </a:p>
        </p:txBody>
      </p:sp>
      <p:sp>
        <p:nvSpPr>
          <p:cNvPr id="13" name="TextBox 12">
            <a:extLst>
              <a:ext uri="{FF2B5EF4-FFF2-40B4-BE49-F238E27FC236}">
                <a16:creationId xmlns:a16="http://schemas.microsoft.com/office/drawing/2014/main" id="{0261D2CD-E230-4B48-8F15-6BFC14624543}"/>
              </a:ext>
            </a:extLst>
          </p:cNvPr>
          <p:cNvSpPr txBox="1"/>
          <p:nvPr/>
        </p:nvSpPr>
        <p:spPr>
          <a:xfrm>
            <a:off x="4359838" y="5376268"/>
            <a:ext cx="3614368" cy="954107"/>
          </a:xfrm>
          <a:prstGeom prst="rect">
            <a:avLst/>
          </a:prstGeom>
          <a:noFill/>
        </p:spPr>
        <p:txBody>
          <a:bodyPr wrap="square" rtlCol="0">
            <a:spAutoFit/>
          </a:bodyPr>
          <a:lstStyle/>
          <a:p>
            <a:r>
              <a:rPr lang="en-US" sz="800" b="0" i="0" dirty="0">
                <a:solidFill>
                  <a:srgbClr val="757575"/>
                </a:solidFill>
                <a:effectLst/>
                <a:latin typeface="sohne"/>
              </a:rPr>
              <a:t>(From Left) Reduction Block A (35x35 to 17x17 size reduction) and Reduction Block B (17x17 to 8x8 size reduction). Refer to the paper for the exact hyper-parameter setting (</a:t>
            </a:r>
            <a:r>
              <a:rPr lang="en-US" sz="800" b="0" i="0" dirty="0" err="1">
                <a:solidFill>
                  <a:srgbClr val="757575"/>
                </a:solidFill>
                <a:effectLst/>
                <a:latin typeface="sohne"/>
              </a:rPr>
              <a:t>V,l,k</a:t>
            </a:r>
            <a:r>
              <a:rPr lang="en-US" sz="800" b="0" i="0" dirty="0">
                <a:solidFill>
                  <a:srgbClr val="757575"/>
                </a:solidFill>
                <a:effectLst/>
                <a:latin typeface="sohne"/>
              </a:rPr>
              <a:t>). (Source: </a:t>
            </a:r>
            <a:r>
              <a:rPr lang="en-US" sz="800" b="0" i="0" u="sng" dirty="0">
                <a:effectLst/>
                <a:latin typeface="sohne"/>
                <a:hlinkClick r:id="rId5"/>
              </a:rPr>
              <a:t>Inception v4</a:t>
            </a:r>
            <a:r>
              <a:rPr lang="en-US" sz="800" b="0" i="0" dirty="0">
                <a:solidFill>
                  <a:srgbClr val="757575"/>
                </a:solidFill>
                <a:effectLst/>
                <a:latin typeface="sohne"/>
              </a:rPr>
              <a:t>) </a:t>
            </a:r>
          </a:p>
          <a:p>
            <a:r>
              <a:rPr lang="en-US" sz="800" b="1" i="0" dirty="0">
                <a:solidFill>
                  <a:srgbClr val="202124"/>
                </a:solidFill>
                <a:effectLst/>
                <a:latin typeface="arial" panose="020B0604020202020204" pitchFamily="34" charset="0"/>
              </a:rPr>
              <a:t>Inception-ResNet-v2</a:t>
            </a:r>
            <a:r>
              <a:rPr lang="en-US" sz="800" i="0" dirty="0">
                <a:solidFill>
                  <a:srgbClr val="202124"/>
                </a:solidFill>
                <a:effectLst/>
                <a:latin typeface="arial" panose="020B0604020202020204" pitchFamily="34" charset="0"/>
              </a:rPr>
              <a:t> is a convolutional neural architecture that builds on the Inception family of architectures but incorporates residual connections (replacing the filter concatenation stage of the Inception architecture).</a:t>
            </a:r>
            <a:endParaRPr lang="ru-RU" sz="800" dirty="0"/>
          </a:p>
        </p:txBody>
      </p:sp>
      <p:sp>
        <p:nvSpPr>
          <p:cNvPr id="14" name="TextBox 13">
            <a:extLst>
              <a:ext uri="{FF2B5EF4-FFF2-40B4-BE49-F238E27FC236}">
                <a16:creationId xmlns:a16="http://schemas.microsoft.com/office/drawing/2014/main" id="{EC9EC2FC-EE6F-47BC-BBE1-B115639F8752}"/>
              </a:ext>
            </a:extLst>
          </p:cNvPr>
          <p:cNvSpPr txBox="1"/>
          <p:nvPr/>
        </p:nvSpPr>
        <p:spPr>
          <a:xfrm>
            <a:off x="8037603" y="2895465"/>
            <a:ext cx="3865768" cy="830997"/>
          </a:xfrm>
          <a:prstGeom prst="rect">
            <a:avLst/>
          </a:prstGeom>
          <a:noFill/>
        </p:spPr>
        <p:txBody>
          <a:bodyPr wrap="square" rtlCol="0">
            <a:spAutoFit/>
          </a:bodyPr>
          <a:lstStyle/>
          <a:p>
            <a:r>
              <a:rPr lang="en-US" sz="800" i="0" dirty="0">
                <a:solidFill>
                  <a:srgbClr val="5F6368"/>
                </a:solidFill>
                <a:effectLst/>
                <a:latin typeface="arial" panose="020B0604020202020204" pitchFamily="34" charset="0"/>
              </a:rPr>
              <a:t>Source: </a:t>
            </a:r>
            <a:r>
              <a:rPr lang="en-US" sz="800" b="1" i="0" u="sng" dirty="0">
                <a:effectLst/>
                <a:latin typeface="Roboto" panose="02000000000000000000" pitchFamily="2" charset="0"/>
                <a:hlinkClick r:id="rId6"/>
              </a:rPr>
              <a:t>A Survey of the Recent Architectures of Deep Convolutional Neural Networks </a:t>
            </a:r>
            <a:endParaRPr lang="en-US" sz="800" b="1" i="0" u="sng" dirty="0">
              <a:effectLst/>
              <a:latin typeface="Roboto" panose="02000000000000000000" pitchFamily="2" charset="0"/>
            </a:endParaRPr>
          </a:p>
          <a:p>
            <a:r>
              <a:rPr lang="en-US" sz="800" i="0" dirty="0">
                <a:solidFill>
                  <a:srgbClr val="5F6368"/>
                </a:solidFill>
                <a:effectLst/>
                <a:latin typeface="arial" panose="020B0604020202020204" pitchFamily="34" charset="0"/>
              </a:rPr>
              <a:t>https://www.researchgate.net/publication/330511306_A_Survey_of_the_Recent_Architectures_of_Deep_Convolutional_Neural_Networks </a:t>
            </a:r>
            <a:endParaRPr lang="en-US" sz="800" b="1" u="sng" dirty="0">
              <a:solidFill>
                <a:srgbClr val="5F6368"/>
              </a:solidFill>
              <a:latin typeface="Roboto" panose="02000000000000000000" pitchFamily="2" charset="0"/>
            </a:endParaRPr>
          </a:p>
          <a:p>
            <a:r>
              <a:rPr lang="en-US" sz="800" b="1" i="0" dirty="0">
                <a:solidFill>
                  <a:srgbClr val="5F6368"/>
                </a:solidFill>
                <a:effectLst/>
                <a:latin typeface="arial" panose="020B0604020202020204" pitchFamily="34" charset="0"/>
              </a:rPr>
              <a:t>Xception</a:t>
            </a:r>
            <a:r>
              <a:rPr lang="en-US" sz="800" i="0" dirty="0">
                <a:solidFill>
                  <a:srgbClr val="4D5156"/>
                </a:solidFill>
                <a:effectLst/>
                <a:latin typeface="arial" panose="020B0604020202020204" pitchFamily="34" charset="0"/>
              </a:rPr>
              <a:t> is a deep convolutional neural network </a:t>
            </a:r>
            <a:r>
              <a:rPr lang="en-US" sz="800" i="0" dirty="0">
                <a:solidFill>
                  <a:srgbClr val="5F6368"/>
                </a:solidFill>
                <a:effectLst/>
                <a:latin typeface="arial" panose="020B0604020202020204" pitchFamily="34" charset="0"/>
              </a:rPr>
              <a:t>architecture</a:t>
            </a:r>
            <a:r>
              <a:rPr lang="en-US" sz="800" i="0" dirty="0">
                <a:solidFill>
                  <a:srgbClr val="4D5156"/>
                </a:solidFill>
                <a:effectLst/>
                <a:latin typeface="arial" panose="020B0604020202020204" pitchFamily="34" charset="0"/>
              </a:rPr>
              <a:t> that involves Depthwise Separable Convolutions</a:t>
            </a:r>
            <a:endParaRPr lang="ru-RU" sz="800" dirty="0"/>
          </a:p>
        </p:txBody>
      </p:sp>
      <p:sp>
        <p:nvSpPr>
          <p:cNvPr id="15" name="TextBox 14">
            <a:extLst>
              <a:ext uri="{FF2B5EF4-FFF2-40B4-BE49-F238E27FC236}">
                <a16:creationId xmlns:a16="http://schemas.microsoft.com/office/drawing/2014/main" id="{E1F9205B-B6D5-4475-9205-CF007FABF571}"/>
              </a:ext>
            </a:extLst>
          </p:cNvPr>
          <p:cNvSpPr txBox="1"/>
          <p:nvPr/>
        </p:nvSpPr>
        <p:spPr>
          <a:xfrm>
            <a:off x="8128943" y="5499378"/>
            <a:ext cx="3683089" cy="830997"/>
          </a:xfrm>
          <a:prstGeom prst="rect">
            <a:avLst/>
          </a:prstGeom>
          <a:noFill/>
        </p:spPr>
        <p:txBody>
          <a:bodyPr wrap="square" rtlCol="0">
            <a:spAutoFit/>
          </a:bodyPr>
          <a:lstStyle/>
          <a:p>
            <a:r>
              <a:rPr lang="en-GB" sz="800" dirty="0"/>
              <a:t>Source: </a:t>
            </a:r>
            <a:r>
              <a:rPr lang="en-US" sz="800" i="0" dirty="0">
                <a:solidFill>
                  <a:srgbClr val="292929"/>
                </a:solidFill>
                <a:effectLst/>
                <a:latin typeface="sohne"/>
              </a:rPr>
              <a:t>Complete Architectural Details of all EfficientNet Models</a:t>
            </a:r>
          </a:p>
          <a:p>
            <a:r>
              <a:rPr lang="en-US" sz="800" dirty="0"/>
              <a:t>https://towardsdatascience.com/complete-architectural-details-of-all-efficientnet-models-5fd5b736142</a:t>
            </a:r>
            <a:endParaRPr lang="en-US" sz="800" i="0" dirty="0">
              <a:solidFill>
                <a:srgbClr val="202124"/>
              </a:solidFill>
              <a:effectLst/>
              <a:latin typeface="arial" panose="020B0604020202020204" pitchFamily="34" charset="0"/>
            </a:endParaRPr>
          </a:p>
          <a:p>
            <a:r>
              <a:rPr lang="en-US" sz="800" b="1" i="0" dirty="0">
                <a:solidFill>
                  <a:srgbClr val="202124"/>
                </a:solidFill>
                <a:effectLst/>
                <a:latin typeface="arial" panose="020B0604020202020204" pitchFamily="34" charset="0"/>
              </a:rPr>
              <a:t>EfficientNet</a:t>
            </a:r>
            <a:r>
              <a:rPr lang="en-US" sz="800" i="0" dirty="0">
                <a:solidFill>
                  <a:srgbClr val="202124"/>
                </a:solidFill>
                <a:effectLst/>
                <a:latin typeface="arial" panose="020B0604020202020204" pitchFamily="34" charset="0"/>
              </a:rPr>
              <a:t> is a convolutional neural network architecture and scaling method that uniformly scales all dimensions of depth/width/resolution using a compound coefficient.</a:t>
            </a:r>
            <a:endParaRPr lang="ru-RU" sz="800" dirty="0"/>
          </a:p>
        </p:txBody>
      </p:sp>
      <p:pic>
        <p:nvPicPr>
          <p:cNvPr id="2052" name="Picture 4">
            <a:extLst>
              <a:ext uri="{FF2B5EF4-FFF2-40B4-BE49-F238E27FC236}">
                <a16:creationId xmlns:a16="http://schemas.microsoft.com/office/drawing/2014/main" id="{1C7683ED-9166-40AA-A8F9-2F12E6143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838" y="3864925"/>
            <a:ext cx="3614368" cy="14250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Xception building block.">
            <a:extLst>
              <a:ext uri="{FF2B5EF4-FFF2-40B4-BE49-F238E27FC236}">
                <a16:creationId xmlns:a16="http://schemas.microsoft.com/office/drawing/2014/main" id="{7299EB89-59AA-4051-9FBE-B246DDDCD0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2026" y="1175828"/>
            <a:ext cx="3662312" cy="1648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232EB57A-CF7E-6790-4617-67545E78CF1C}"/>
              </a:ext>
            </a:extLst>
          </p:cNvPr>
          <p:cNvPicPr>
            <a:picLocks noChangeAspect="1"/>
          </p:cNvPicPr>
          <p:nvPr/>
        </p:nvPicPr>
        <p:blipFill>
          <a:blip r:embed="rId9"/>
          <a:stretch>
            <a:fillRect/>
          </a:stretch>
        </p:blipFill>
        <p:spPr>
          <a:xfrm>
            <a:off x="4290054" y="1959775"/>
            <a:ext cx="3639484" cy="1033300"/>
          </a:xfrm>
          <a:prstGeom prst="rect">
            <a:avLst/>
          </a:prstGeom>
        </p:spPr>
      </p:pic>
    </p:spTree>
    <p:extLst>
      <p:ext uri="{BB962C8B-B14F-4D97-AF65-F5344CB8AC3E}">
        <p14:creationId xmlns:p14="http://schemas.microsoft.com/office/powerpoint/2010/main" val="173408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BB3C-4A14-4AC1-B08B-B5361F648F31}"/>
              </a:ext>
            </a:extLst>
          </p:cNvPr>
          <p:cNvSpPr>
            <a:spLocks noGrp="1"/>
          </p:cNvSpPr>
          <p:nvPr>
            <p:ph type="title"/>
          </p:nvPr>
        </p:nvSpPr>
        <p:spPr>
          <a:xfrm>
            <a:off x="1066800" y="642594"/>
            <a:ext cx="5029200" cy="1371600"/>
          </a:xfrm>
        </p:spPr>
        <p:txBody>
          <a:bodyPr/>
          <a:lstStyle/>
          <a:p>
            <a:r>
              <a:rPr lang="en-GB" dirty="0"/>
              <a:t>Method</a:t>
            </a:r>
            <a:endParaRPr lang="ru-RU" dirty="0"/>
          </a:p>
        </p:txBody>
      </p:sp>
      <p:pic>
        <p:nvPicPr>
          <p:cNvPr id="42" name="Content Placeholder 41">
            <a:extLst>
              <a:ext uri="{FF2B5EF4-FFF2-40B4-BE49-F238E27FC236}">
                <a16:creationId xmlns:a16="http://schemas.microsoft.com/office/drawing/2014/main" id="{923FF53A-3845-4335-8F92-B5D6D243B8E5}"/>
              </a:ext>
            </a:extLst>
          </p:cNvPr>
          <p:cNvPicPr>
            <a:picLocks noGrp="1" noChangeAspect="1"/>
          </p:cNvPicPr>
          <p:nvPr>
            <p:ph idx="1"/>
          </p:nvPr>
        </p:nvPicPr>
        <p:blipFill>
          <a:blip r:embed="rId3"/>
          <a:stretch>
            <a:fillRect/>
          </a:stretch>
        </p:blipFill>
        <p:spPr>
          <a:xfrm>
            <a:off x="657253" y="2014194"/>
            <a:ext cx="3816507" cy="3849687"/>
          </a:xfrm>
          <a:prstGeom prst="rect">
            <a:avLst/>
          </a:prstGeom>
        </p:spPr>
      </p:pic>
      <p:graphicFrame>
        <p:nvGraphicFramePr>
          <p:cNvPr id="9" name="Diagram 8">
            <a:extLst>
              <a:ext uri="{FF2B5EF4-FFF2-40B4-BE49-F238E27FC236}">
                <a16:creationId xmlns:a16="http://schemas.microsoft.com/office/drawing/2014/main" id="{6130C950-4AD9-4B40-BEFA-42BCD0481FBD}"/>
              </a:ext>
            </a:extLst>
          </p:cNvPr>
          <p:cNvGraphicFramePr/>
          <p:nvPr>
            <p:extLst>
              <p:ext uri="{D42A27DB-BD31-4B8C-83A1-F6EECF244321}">
                <p14:modId xmlns:p14="http://schemas.microsoft.com/office/powerpoint/2010/main" val="661414443"/>
              </p:ext>
            </p:extLst>
          </p:nvPr>
        </p:nvGraphicFramePr>
        <p:xfrm>
          <a:off x="4735891" y="1123223"/>
          <a:ext cx="2576349" cy="2051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3B98F6A2-FB09-42AE-9B1F-56A3CED9B989}"/>
              </a:ext>
            </a:extLst>
          </p:cNvPr>
          <p:cNvGraphicFramePr/>
          <p:nvPr>
            <p:extLst>
              <p:ext uri="{D42A27DB-BD31-4B8C-83A1-F6EECF244321}">
                <p14:modId xmlns:p14="http://schemas.microsoft.com/office/powerpoint/2010/main" val="3082371963"/>
              </p:ext>
            </p:extLst>
          </p:nvPr>
        </p:nvGraphicFramePr>
        <p:xfrm>
          <a:off x="5260497" y="4909278"/>
          <a:ext cx="1527135" cy="1061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Arrow: Down 12">
            <a:extLst>
              <a:ext uri="{FF2B5EF4-FFF2-40B4-BE49-F238E27FC236}">
                <a16:creationId xmlns:a16="http://schemas.microsoft.com/office/drawing/2014/main" id="{A2A6F9F9-C22A-4413-8669-BD806B87B738}"/>
              </a:ext>
            </a:extLst>
          </p:cNvPr>
          <p:cNvSpPr/>
          <p:nvPr/>
        </p:nvSpPr>
        <p:spPr>
          <a:xfrm>
            <a:off x="5860184" y="3029602"/>
            <a:ext cx="327764" cy="1714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2">
            <a:extLst>
              <a:ext uri="{FF2B5EF4-FFF2-40B4-BE49-F238E27FC236}">
                <a16:creationId xmlns:a16="http://schemas.microsoft.com/office/drawing/2014/main" id="{2F207F6B-5777-6A99-AC5B-FB9D38404FEC}"/>
              </a:ext>
            </a:extLst>
          </p:cNvPr>
          <p:cNvPicPr>
            <a:picLocks noChangeAspect="1"/>
          </p:cNvPicPr>
          <p:nvPr/>
        </p:nvPicPr>
        <p:blipFill>
          <a:blip r:embed="rId14"/>
          <a:stretch>
            <a:fillRect/>
          </a:stretch>
        </p:blipFill>
        <p:spPr>
          <a:xfrm>
            <a:off x="7382303" y="1093408"/>
            <a:ext cx="3907875" cy="4877223"/>
          </a:xfrm>
          <a:prstGeom prst="rect">
            <a:avLst/>
          </a:prstGeom>
        </p:spPr>
      </p:pic>
      <p:grpSp>
        <p:nvGrpSpPr>
          <p:cNvPr id="17" name="Group 16">
            <a:extLst>
              <a:ext uri="{FF2B5EF4-FFF2-40B4-BE49-F238E27FC236}">
                <a16:creationId xmlns:a16="http://schemas.microsoft.com/office/drawing/2014/main" id="{A22348D5-D3BA-A3FC-0756-480D49303BE1}"/>
              </a:ext>
            </a:extLst>
          </p:cNvPr>
          <p:cNvGrpSpPr/>
          <p:nvPr/>
        </p:nvGrpSpPr>
        <p:grpSpPr>
          <a:xfrm>
            <a:off x="5478801" y="730044"/>
            <a:ext cx="1070778" cy="410385"/>
            <a:chOff x="187764" y="345226"/>
            <a:chExt cx="2628698" cy="560880"/>
          </a:xfrm>
        </p:grpSpPr>
        <p:sp>
          <p:nvSpPr>
            <p:cNvPr id="18" name="Rectangle: Rounded Corners 17">
              <a:extLst>
                <a:ext uri="{FF2B5EF4-FFF2-40B4-BE49-F238E27FC236}">
                  <a16:creationId xmlns:a16="http://schemas.microsoft.com/office/drawing/2014/main" id="{5BA4D0E6-B226-3ACE-A3EA-06779F7378F9}"/>
                </a:ext>
              </a:extLst>
            </p:cNvPr>
            <p:cNvSpPr/>
            <p:nvPr/>
          </p:nvSpPr>
          <p:spPr>
            <a:xfrm>
              <a:off x="187764" y="345226"/>
              <a:ext cx="2628698" cy="560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4">
              <a:extLst>
                <a:ext uri="{FF2B5EF4-FFF2-40B4-BE49-F238E27FC236}">
                  <a16:creationId xmlns:a16="http://schemas.microsoft.com/office/drawing/2014/main" id="{22CF874F-59E2-FC2C-4363-D88FDAB818E1}"/>
                </a:ext>
              </a:extLst>
            </p:cNvPr>
            <p:cNvSpPr txBox="1"/>
            <p:nvPr/>
          </p:nvSpPr>
          <p:spPr>
            <a:xfrm>
              <a:off x="215144" y="372606"/>
              <a:ext cx="2573938"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359" tIns="0" rIns="99359" bIns="0" numCol="1" spcCol="1270" anchor="ctr" anchorCtr="0">
              <a:noAutofit/>
            </a:bodyPr>
            <a:lstStyle/>
            <a:p>
              <a:pPr marL="0" lvl="0" indent="0" algn="ctr" defTabSz="844550">
                <a:lnSpc>
                  <a:spcPct val="90000"/>
                </a:lnSpc>
                <a:spcBef>
                  <a:spcPct val="0"/>
                </a:spcBef>
                <a:spcAft>
                  <a:spcPct val="35000"/>
                </a:spcAft>
                <a:buNone/>
              </a:pPr>
              <a:r>
                <a:rPr lang="en-US" sz="1000" kern="1200" dirty="0"/>
                <a:t>Experiment 1</a:t>
              </a:r>
              <a:endParaRPr lang="ru-RU" sz="1000" kern="1200" dirty="0"/>
            </a:p>
          </p:txBody>
        </p:sp>
      </p:grpSp>
      <p:grpSp>
        <p:nvGrpSpPr>
          <p:cNvPr id="25" name="Group 24">
            <a:extLst>
              <a:ext uri="{FF2B5EF4-FFF2-40B4-BE49-F238E27FC236}">
                <a16:creationId xmlns:a16="http://schemas.microsoft.com/office/drawing/2014/main" id="{DF079B61-D10D-F90A-B3A1-256B22202E0F}"/>
              </a:ext>
            </a:extLst>
          </p:cNvPr>
          <p:cNvGrpSpPr/>
          <p:nvPr/>
        </p:nvGrpSpPr>
        <p:grpSpPr>
          <a:xfrm>
            <a:off x="8800851" y="683394"/>
            <a:ext cx="1070778" cy="410385"/>
            <a:chOff x="187764" y="345226"/>
            <a:chExt cx="2628698" cy="560880"/>
          </a:xfrm>
        </p:grpSpPr>
        <p:sp>
          <p:nvSpPr>
            <p:cNvPr id="26" name="Rectangle: Rounded Corners 25">
              <a:extLst>
                <a:ext uri="{FF2B5EF4-FFF2-40B4-BE49-F238E27FC236}">
                  <a16:creationId xmlns:a16="http://schemas.microsoft.com/office/drawing/2014/main" id="{546DF62A-43CA-E630-139D-F30802223A3F}"/>
                </a:ext>
              </a:extLst>
            </p:cNvPr>
            <p:cNvSpPr/>
            <p:nvPr/>
          </p:nvSpPr>
          <p:spPr>
            <a:xfrm>
              <a:off x="187764" y="345226"/>
              <a:ext cx="2628698" cy="560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1564B88D-8416-4EAC-AD3C-48B9A14F640A}"/>
                </a:ext>
              </a:extLst>
            </p:cNvPr>
            <p:cNvSpPr txBox="1"/>
            <p:nvPr/>
          </p:nvSpPr>
          <p:spPr>
            <a:xfrm>
              <a:off x="215144" y="372606"/>
              <a:ext cx="2573938"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359" tIns="0" rIns="99359" bIns="0" numCol="1" spcCol="1270" anchor="ctr" anchorCtr="0">
              <a:noAutofit/>
            </a:bodyPr>
            <a:lstStyle/>
            <a:p>
              <a:pPr marL="0" lvl="0" indent="0" algn="ctr" defTabSz="844550">
                <a:lnSpc>
                  <a:spcPct val="90000"/>
                </a:lnSpc>
                <a:spcBef>
                  <a:spcPct val="0"/>
                </a:spcBef>
                <a:spcAft>
                  <a:spcPct val="35000"/>
                </a:spcAft>
                <a:buNone/>
              </a:pPr>
              <a:r>
                <a:rPr lang="en-US" sz="1000" kern="1200" dirty="0"/>
                <a:t>Experiment 2</a:t>
              </a:r>
              <a:endParaRPr lang="ru-RU" sz="1000" kern="1200" dirty="0"/>
            </a:p>
          </p:txBody>
        </p:sp>
      </p:grpSp>
    </p:spTree>
    <p:extLst>
      <p:ext uri="{BB962C8B-B14F-4D97-AF65-F5344CB8AC3E}">
        <p14:creationId xmlns:p14="http://schemas.microsoft.com/office/powerpoint/2010/main" val="254418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863B-2F18-46DF-A26B-A26FC4FE2996}"/>
              </a:ext>
            </a:extLst>
          </p:cNvPr>
          <p:cNvSpPr>
            <a:spLocks noGrp="1"/>
          </p:cNvSpPr>
          <p:nvPr>
            <p:ph type="title"/>
          </p:nvPr>
        </p:nvSpPr>
        <p:spPr>
          <a:xfrm>
            <a:off x="403557" y="431578"/>
            <a:ext cx="7035930" cy="834514"/>
          </a:xfrm>
        </p:spPr>
        <p:txBody>
          <a:bodyPr>
            <a:normAutofit fontScale="90000"/>
          </a:bodyPr>
          <a:lstStyle/>
          <a:p>
            <a:r>
              <a:rPr lang="en-GB" dirty="0"/>
              <a:t>Experiment – sample of the code</a:t>
            </a:r>
            <a:endParaRPr lang="ru-RU" dirty="0"/>
          </a:p>
        </p:txBody>
      </p:sp>
      <p:pic>
        <p:nvPicPr>
          <p:cNvPr id="6" name="Content Placeholder 5">
            <a:extLst>
              <a:ext uri="{FF2B5EF4-FFF2-40B4-BE49-F238E27FC236}">
                <a16:creationId xmlns:a16="http://schemas.microsoft.com/office/drawing/2014/main" id="{2CE0F0C2-B91A-46A7-B931-A46ADFA77CB2}"/>
              </a:ext>
            </a:extLst>
          </p:cNvPr>
          <p:cNvPicPr>
            <a:picLocks noGrp="1" noChangeAspect="1"/>
          </p:cNvPicPr>
          <p:nvPr>
            <p:ph sz="half" idx="1"/>
          </p:nvPr>
        </p:nvPicPr>
        <p:blipFill>
          <a:blip r:embed="rId3"/>
          <a:stretch>
            <a:fillRect/>
          </a:stretch>
        </p:blipFill>
        <p:spPr>
          <a:xfrm>
            <a:off x="6893203" y="1794635"/>
            <a:ext cx="4664075" cy="1929671"/>
          </a:xfrm>
        </p:spPr>
      </p:pic>
      <p:pic>
        <p:nvPicPr>
          <p:cNvPr id="8" name="Picture 7">
            <a:extLst>
              <a:ext uri="{FF2B5EF4-FFF2-40B4-BE49-F238E27FC236}">
                <a16:creationId xmlns:a16="http://schemas.microsoft.com/office/drawing/2014/main" id="{F7355BCF-1725-4580-870E-97F725F55BE3}"/>
              </a:ext>
            </a:extLst>
          </p:cNvPr>
          <p:cNvPicPr>
            <a:picLocks noChangeAspect="1"/>
          </p:cNvPicPr>
          <p:nvPr/>
        </p:nvPicPr>
        <p:blipFill>
          <a:blip r:embed="rId4"/>
          <a:stretch>
            <a:fillRect/>
          </a:stretch>
        </p:blipFill>
        <p:spPr>
          <a:xfrm>
            <a:off x="6893203" y="3965509"/>
            <a:ext cx="4674140" cy="1371600"/>
          </a:xfrm>
          <a:prstGeom prst="rect">
            <a:avLst/>
          </a:prstGeom>
        </p:spPr>
      </p:pic>
      <p:pic>
        <p:nvPicPr>
          <p:cNvPr id="12" name="Picture 11">
            <a:extLst>
              <a:ext uri="{FF2B5EF4-FFF2-40B4-BE49-F238E27FC236}">
                <a16:creationId xmlns:a16="http://schemas.microsoft.com/office/drawing/2014/main" id="{6C0BFDE0-996D-4BDE-977A-3EFEAD029061}"/>
              </a:ext>
            </a:extLst>
          </p:cNvPr>
          <p:cNvPicPr>
            <a:picLocks noChangeAspect="1"/>
          </p:cNvPicPr>
          <p:nvPr/>
        </p:nvPicPr>
        <p:blipFill>
          <a:blip r:embed="rId5"/>
          <a:stretch>
            <a:fillRect/>
          </a:stretch>
        </p:blipFill>
        <p:spPr>
          <a:xfrm>
            <a:off x="549120" y="2217504"/>
            <a:ext cx="5546880" cy="1243342"/>
          </a:xfrm>
          <a:prstGeom prst="rect">
            <a:avLst/>
          </a:prstGeom>
        </p:spPr>
      </p:pic>
      <p:pic>
        <p:nvPicPr>
          <p:cNvPr id="16" name="Picture 15">
            <a:extLst>
              <a:ext uri="{FF2B5EF4-FFF2-40B4-BE49-F238E27FC236}">
                <a16:creationId xmlns:a16="http://schemas.microsoft.com/office/drawing/2014/main" id="{22783D7A-C37C-40A7-A1AB-08061C548521}"/>
              </a:ext>
            </a:extLst>
          </p:cNvPr>
          <p:cNvPicPr>
            <a:picLocks noChangeAspect="1"/>
          </p:cNvPicPr>
          <p:nvPr/>
        </p:nvPicPr>
        <p:blipFill>
          <a:blip r:embed="rId6"/>
          <a:stretch>
            <a:fillRect/>
          </a:stretch>
        </p:blipFill>
        <p:spPr>
          <a:xfrm>
            <a:off x="556947" y="4105672"/>
            <a:ext cx="3364575" cy="2007326"/>
          </a:xfrm>
          <a:prstGeom prst="rect">
            <a:avLst/>
          </a:prstGeom>
        </p:spPr>
      </p:pic>
      <p:pic>
        <p:nvPicPr>
          <p:cNvPr id="18" name="Picture 17">
            <a:extLst>
              <a:ext uri="{FF2B5EF4-FFF2-40B4-BE49-F238E27FC236}">
                <a16:creationId xmlns:a16="http://schemas.microsoft.com/office/drawing/2014/main" id="{1D968E1D-91C1-4A61-B101-E9E8E609F4B7}"/>
              </a:ext>
            </a:extLst>
          </p:cNvPr>
          <p:cNvPicPr>
            <a:picLocks noChangeAspect="1"/>
          </p:cNvPicPr>
          <p:nvPr/>
        </p:nvPicPr>
        <p:blipFill>
          <a:blip r:embed="rId7"/>
          <a:stretch>
            <a:fillRect/>
          </a:stretch>
        </p:blipFill>
        <p:spPr>
          <a:xfrm>
            <a:off x="6893203" y="5522907"/>
            <a:ext cx="4674140" cy="590091"/>
          </a:xfrm>
          <a:prstGeom prst="rect">
            <a:avLst/>
          </a:prstGeom>
        </p:spPr>
      </p:pic>
      <p:sp>
        <p:nvSpPr>
          <p:cNvPr id="19" name="TextBox 18">
            <a:extLst>
              <a:ext uri="{FF2B5EF4-FFF2-40B4-BE49-F238E27FC236}">
                <a16:creationId xmlns:a16="http://schemas.microsoft.com/office/drawing/2014/main" id="{0ABB802F-0389-47FF-9B2B-64D3FF240543}"/>
              </a:ext>
            </a:extLst>
          </p:cNvPr>
          <p:cNvSpPr txBox="1"/>
          <p:nvPr/>
        </p:nvSpPr>
        <p:spPr>
          <a:xfrm>
            <a:off x="403557" y="1203347"/>
            <a:ext cx="2280976" cy="369332"/>
          </a:xfrm>
          <a:prstGeom prst="rect">
            <a:avLst/>
          </a:prstGeom>
          <a:noFill/>
        </p:spPr>
        <p:txBody>
          <a:bodyPr wrap="square" rtlCol="0">
            <a:spAutoFit/>
          </a:bodyPr>
          <a:lstStyle/>
          <a:p>
            <a:r>
              <a:rPr lang="en-GB" dirty="0"/>
              <a:t>Data augmentation:</a:t>
            </a:r>
            <a:endParaRPr lang="ru-RU" dirty="0"/>
          </a:p>
        </p:txBody>
      </p:sp>
      <p:pic>
        <p:nvPicPr>
          <p:cNvPr id="21" name="Picture 20" descr="A group of pink flowers&#10;&#10;Description automatically generated with low confidence">
            <a:extLst>
              <a:ext uri="{FF2B5EF4-FFF2-40B4-BE49-F238E27FC236}">
                <a16:creationId xmlns:a16="http://schemas.microsoft.com/office/drawing/2014/main" id="{B2E18DF2-B06D-4191-B296-83CBE490DD7F}"/>
              </a:ext>
            </a:extLst>
          </p:cNvPr>
          <p:cNvPicPr>
            <a:picLocks noChangeAspect="1"/>
          </p:cNvPicPr>
          <p:nvPr/>
        </p:nvPicPr>
        <p:blipFill>
          <a:blip r:embed="rId8"/>
          <a:stretch>
            <a:fillRect/>
          </a:stretch>
        </p:blipFill>
        <p:spPr>
          <a:xfrm>
            <a:off x="4400625" y="3846116"/>
            <a:ext cx="2013474" cy="1610386"/>
          </a:xfrm>
          <a:prstGeom prst="rect">
            <a:avLst/>
          </a:prstGeom>
        </p:spPr>
      </p:pic>
    </p:spTree>
    <p:extLst>
      <p:ext uri="{BB962C8B-B14F-4D97-AF65-F5344CB8AC3E}">
        <p14:creationId xmlns:p14="http://schemas.microsoft.com/office/powerpoint/2010/main" val="418246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9543-ECD2-4C2D-A009-111529C0B89F}"/>
              </a:ext>
            </a:extLst>
          </p:cNvPr>
          <p:cNvSpPr>
            <a:spLocks noGrp="1"/>
          </p:cNvSpPr>
          <p:nvPr>
            <p:ph type="title"/>
          </p:nvPr>
        </p:nvSpPr>
        <p:spPr>
          <a:xfrm>
            <a:off x="640672" y="458688"/>
            <a:ext cx="10058400" cy="1371600"/>
          </a:xfrm>
        </p:spPr>
        <p:txBody>
          <a:bodyPr/>
          <a:lstStyle/>
          <a:p>
            <a:r>
              <a:rPr lang="en-GB" dirty="0"/>
              <a:t>Comparison Results</a:t>
            </a:r>
            <a:endParaRPr lang="ru-RU" dirty="0"/>
          </a:p>
        </p:txBody>
      </p:sp>
      <p:sp>
        <p:nvSpPr>
          <p:cNvPr id="3" name="Text Placeholder 2">
            <a:extLst>
              <a:ext uri="{FF2B5EF4-FFF2-40B4-BE49-F238E27FC236}">
                <a16:creationId xmlns:a16="http://schemas.microsoft.com/office/drawing/2014/main" id="{CBEB2AAE-241F-4F50-92FA-2752C4F98D61}"/>
              </a:ext>
            </a:extLst>
          </p:cNvPr>
          <p:cNvSpPr>
            <a:spLocks noGrp="1"/>
          </p:cNvSpPr>
          <p:nvPr>
            <p:ph type="body" idx="1"/>
          </p:nvPr>
        </p:nvSpPr>
        <p:spPr>
          <a:xfrm>
            <a:off x="475710" y="1558635"/>
            <a:ext cx="5620288" cy="369332"/>
          </a:xfrm>
        </p:spPr>
        <p:txBody>
          <a:bodyPr>
            <a:normAutofit fontScale="92500" lnSpcReduction="10000"/>
          </a:bodyPr>
          <a:lstStyle/>
          <a:p>
            <a:pPr algn="ctr"/>
            <a:r>
              <a:rPr lang="en-GB" b="0" dirty="0"/>
              <a:t>DenseNet-201 model</a:t>
            </a:r>
            <a:endParaRPr lang="ru-RU" b="0" dirty="0"/>
          </a:p>
        </p:txBody>
      </p:sp>
      <p:graphicFrame>
        <p:nvGraphicFramePr>
          <p:cNvPr id="7" name="Table 7">
            <a:extLst>
              <a:ext uri="{FF2B5EF4-FFF2-40B4-BE49-F238E27FC236}">
                <a16:creationId xmlns:a16="http://schemas.microsoft.com/office/drawing/2014/main" id="{4E305FC6-C109-427C-B894-2BB655E496D7}"/>
              </a:ext>
            </a:extLst>
          </p:cNvPr>
          <p:cNvGraphicFramePr>
            <a:graphicFrameLocks noGrp="1"/>
          </p:cNvGraphicFramePr>
          <p:nvPr>
            <p:ph sz="half" idx="2"/>
            <p:extLst>
              <p:ext uri="{D42A27DB-BD31-4B8C-83A1-F6EECF244321}">
                <p14:modId xmlns:p14="http://schemas.microsoft.com/office/powerpoint/2010/main" val="729689738"/>
              </p:ext>
            </p:extLst>
          </p:nvPr>
        </p:nvGraphicFramePr>
        <p:xfrm>
          <a:off x="475710" y="1894963"/>
          <a:ext cx="5567968" cy="2080576"/>
        </p:xfrm>
        <a:graphic>
          <a:graphicData uri="http://schemas.openxmlformats.org/drawingml/2006/table">
            <a:tbl>
              <a:tblPr firstRow="1" bandRow="1">
                <a:tableStyleId>{5C22544A-7EE6-4342-B048-85BDC9FD1C3A}</a:tableStyleId>
              </a:tblPr>
              <a:tblGrid>
                <a:gridCol w="1231178">
                  <a:extLst>
                    <a:ext uri="{9D8B030D-6E8A-4147-A177-3AD203B41FA5}">
                      <a16:colId xmlns:a16="http://schemas.microsoft.com/office/drawing/2014/main" val="1326193201"/>
                    </a:ext>
                  </a:extLst>
                </a:gridCol>
                <a:gridCol w="1039185">
                  <a:extLst>
                    <a:ext uri="{9D8B030D-6E8A-4147-A177-3AD203B41FA5}">
                      <a16:colId xmlns:a16="http://schemas.microsoft.com/office/drawing/2014/main" val="3902660740"/>
                    </a:ext>
                  </a:extLst>
                </a:gridCol>
                <a:gridCol w="1219235">
                  <a:extLst>
                    <a:ext uri="{9D8B030D-6E8A-4147-A177-3AD203B41FA5}">
                      <a16:colId xmlns:a16="http://schemas.microsoft.com/office/drawing/2014/main" val="3605321047"/>
                    </a:ext>
                  </a:extLst>
                </a:gridCol>
                <a:gridCol w="1039185">
                  <a:extLst>
                    <a:ext uri="{9D8B030D-6E8A-4147-A177-3AD203B41FA5}">
                      <a16:colId xmlns:a16="http://schemas.microsoft.com/office/drawing/2014/main" val="3391065176"/>
                    </a:ext>
                  </a:extLst>
                </a:gridCol>
                <a:gridCol w="1039185">
                  <a:extLst>
                    <a:ext uri="{9D8B030D-6E8A-4147-A177-3AD203B41FA5}">
                      <a16:colId xmlns:a16="http://schemas.microsoft.com/office/drawing/2014/main" val="1247871529"/>
                    </a:ext>
                  </a:extLst>
                </a:gridCol>
              </a:tblGrid>
              <a:tr h="804650">
                <a:tc>
                  <a:txBody>
                    <a:bodyPr/>
                    <a:lstStyle/>
                    <a:p>
                      <a:endParaRPr lang="ru-RU" dirty="0"/>
                    </a:p>
                  </a:txBody>
                  <a:tcPr/>
                </a:tc>
                <a:tc>
                  <a:txBody>
                    <a:bodyPr/>
                    <a:lstStyle/>
                    <a:p>
                      <a:pPr algn="ctr"/>
                      <a:r>
                        <a:rPr lang="en-US" sz="1200" b="0" i="0" kern="1200" dirty="0">
                          <a:solidFill>
                            <a:schemeClr val="lt1"/>
                          </a:solidFill>
                          <a:effectLst/>
                          <a:latin typeface="+mn-lt"/>
                          <a:ea typeface="+mn-ea"/>
                          <a:cs typeface="+mn-cs"/>
                        </a:rPr>
                        <a:t>Training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Training accuracy, %</a:t>
                      </a:r>
                      <a:endParaRPr lang="ru-RU" sz="12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lt1"/>
                          </a:solidFill>
                          <a:effectLst/>
                          <a:latin typeface="+mn-lt"/>
                          <a:ea typeface="+mn-ea"/>
                          <a:cs typeface="+mn-cs"/>
                        </a:rPr>
                        <a:t>Validation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Validation accuracy, %</a:t>
                      </a:r>
                      <a:endParaRPr lang="ru-RU" sz="1200" b="0" dirty="0"/>
                    </a:p>
                  </a:txBody>
                  <a:tcPr anchor="ctr"/>
                </a:tc>
                <a:extLst>
                  <a:ext uri="{0D108BD9-81ED-4DB2-BD59-A6C34878D82A}">
                    <a16:rowId xmlns:a16="http://schemas.microsoft.com/office/drawing/2014/main" val="2761569871"/>
                  </a:ext>
                </a:extLst>
              </a:tr>
              <a:tr h="310936">
                <a:tc>
                  <a:txBody>
                    <a:bodyPr/>
                    <a:lstStyle/>
                    <a:p>
                      <a:r>
                        <a:rPr lang="en-GB" sz="1400" dirty="0"/>
                        <a:t>Cultivar</a:t>
                      </a:r>
                      <a:endParaRPr lang="ru-RU" sz="1400" dirty="0"/>
                    </a:p>
                  </a:txBody>
                  <a:tcPr/>
                </a:tc>
                <a:tc>
                  <a:txBody>
                    <a:bodyPr/>
                    <a:lstStyle/>
                    <a:p>
                      <a:pPr algn="r" rtl="0" fontAlgn="b"/>
                      <a:r>
                        <a:rPr lang="ru-RU" sz="1400">
                          <a:effectLst/>
                        </a:rPr>
                        <a:t>24.6</a:t>
                      </a:r>
                    </a:p>
                  </a:txBody>
                  <a:tcPr marL="22860" marR="22860" marT="15240" marB="15240" anchor="b"/>
                </a:tc>
                <a:tc>
                  <a:txBody>
                    <a:bodyPr/>
                    <a:lstStyle/>
                    <a:p>
                      <a:pPr algn="r" rtl="0" fontAlgn="b"/>
                      <a:r>
                        <a:rPr lang="ru-RU" sz="1400">
                          <a:effectLst/>
                        </a:rPr>
                        <a:t>60.19</a:t>
                      </a:r>
                    </a:p>
                  </a:txBody>
                  <a:tcPr marL="22860" marR="22860" marT="15240" marB="15240" anchor="b"/>
                </a:tc>
                <a:tc>
                  <a:txBody>
                    <a:bodyPr/>
                    <a:lstStyle/>
                    <a:p>
                      <a:pPr algn="r" rtl="0" fontAlgn="b"/>
                      <a:r>
                        <a:rPr lang="ru-RU" sz="1400">
                          <a:effectLst/>
                        </a:rPr>
                        <a:t>49.47</a:t>
                      </a:r>
                    </a:p>
                  </a:txBody>
                  <a:tcPr marL="22860" marR="22860" marT="15240" marB="15240" anchor="b"/>
                </a:tc>
                <a:tc>
                  <a:txBody>
                    <a:bodyPr/>
                    <a:lstStyle/>
                    <a:p>
                      <a:pPr algn="r" rtl="0" fontAlgn="b"/>
                      <a:r>
                        <a:rPr lang="ru-RU" sz="1400" dirty="0">
                          <a:effectLst/>
                        </a:rPr>
                        <a:t>90</a:t>
                      </a:r>
                    </a:p>
                  </a:txBody>
                  <a:tcPr marL="22860" marR="22860" marT="15240" marB="15240" anchor="b"/>
                </a:tc>
                <a:extLst>
                  <a:ext uri="{0D108BD9-81ED-4DB2-BD59-A6C34878D82A}">
                    <a16:rowId xmlns:a16="http://schemas.microsoft.com/office/drawing/2014/main" val="3480306692"/>
                  </a:ext>
                </a:extLst>
              </a:tr>
              <a:tr h="310936">
                <a:tc>
                  <a:txBody>
                    <a:bodyPr/>
                    <a:lstStyle/>
                    <a:p>
                      <a:r>
                        <a:rPr lang="en-GB" sz="1400" dirty="0"/>
                        <a:t>Genus</a:t>
                      </a:r>
                      <a:endParaRPr lang="ru-RU" sz="1400" dirty="0"/>
                    </a:p>
                  </a:txBody>
                  <a:tcPr/>
                </a:tc>
                <a:tc>
                  <a:txBody>
                    <a:bodyPr/>
                    <a:lstStyle/>
                    <a:p>
                      <a:pPr algn="r" rtl="0" fontAlgn="b"/>
                      <a:r>
                        <a:rPr lang="ru-RU" sz="1400">
                          <a:effectLst/>
                        </a:rPr>
                        <a:t>98.82</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3780155321"/>
                  </a:ext>
                </a:extLst>
              </a:tr>
              <a:tr h="310936">
                <a:tc>
                  <a:txBody>
                    <a:bodyPr/>
                    <a:lstStyle/>
                    <a:p>
                      <a:r>
                        <a:rPr lang="en-GB" sz="1400" dirty="0"/>
                        <a:t>Dahlia</a:t>
                      </a:r>
                      <a:endParaRPr lang="ru-RU" sz="1400" dirty="0"/>
                    </a:p>
                  </a:txBody>
                  <a:tcPr/>
                </a:tc>
                <a:tc>
                  <a:txBody>
                    <a:bodyPr/>
                    <a:lstStyle/>
                    <a:p>
                      <a:pPr algn="r" rtl="0" fontAlgn="b"/>
                      <a:r>
                        <a:rPr lang="ru-RU" sz="1400">
                          <a:effectLst/>
                        </a:rPr>
                        <a:t>21.44</a:t>
                      </a:r>
                    </a:p>
                  </a:txBody>
                  <a:tcPr marL="22860" marR="22860" marT="15240" marB="15240" anchor="b"/>
                </a:tc>
                <a:tc>
                  <a:txBody>
                    <a:bodyPr/>
                    <a:lstStyle/>
                    <a:p>
                      <a:pPr algn="r" rtl="0" fontAlgn="b"/>
                      <a:r>
                        <a:rPr lang="ru-RU" sz="1400" dirty="0">
                          <a:effectLst/>
                        </a:rPr>
                        <a:t>56.93</a:t>
                      </a:r>
                    </a:p>
                  </a:txBody>
                  <a:tcPr marL="22860" marR="22860" marT="15240" marB="15240" anchor="b"/>
                </a:tc>
                <a:tc>
                  <a:txBody>
                    <a:bodyPr/>
                    <a:lstStyle/>
                    <a:p>
                      <a:pPr algn="r" rtl="0" fontAlgn="b"/>
                      <a:r>
                        <a:rPr lang="ru-RU" sz="1400" dirty="0">
                          <a:effectLst/>
                        </a:rPr>
                        <a:t>51.18</a:t>
                      </a:r>
                    </a:p>
                  </a:txBody>
                  <a:tcPr marL="22860" marR="22860" marT="15240" marB="15240" anchor="b"/>
                </a:tc>
                <a:tc>
                  <a:txBody>
                    <a:bodyPr/>
                    <a:lstStyle/>
                    <a:p>
                      <a:pPr algn="r" rtl="0" fontAlgn="b"/>
                      <a:r>
                        <a:rPr lang="ru-RU" sz="1400" dirty="0">
                          <a:effectLst/>
                        </a:rPr>
                        <a:t>84.71</a:t>
                      </a:r>
                    </a:p>
                  </a:txBody>
                  <a:tcPr marL="22860" marR="22860" marT="15240" marB="15240" anchor="b"/>
                </a:tc>
                <a:extLst>
                  <a:ext uri="{0D108BD9-81ED-4DB2-BD59-A6C34878D82A}">
                    <a16:rowId xmlns:a16="http://schemas.microsoft.com/office/drawing/2014/main" val="2744686478"/>
                  </a:ext>
                </a:extLst>
              </a:tr>
              <a:tr h="343118">
                <a:tc>
                  <a:txBody>
                    <a:bodyPr/>
                    <a:lstStyle/>
                    <a:p>
                      <a:r>
                        <a:rPr lang="en-GB" sz="1400" dirty="0"/>
                        <a:t>Helleborus</a:t>
                      </a:r>
                      <a:endParaRPr lang="ru-RU" sz="1400" dirty="0"/>
                    </a:p>
                  </a:txBody>
                  <a:tcPr/>
                </a:tc>
                <a:tc>
                  <a:txBody>
                    <a:bodyPr/>
                    <a:lstStyle/>
                    <a:p>
                      <a:pPr algn="r" rtl="0" fontAlgn="b"/>
                      <a:r>
                        <a:rPr lang="ru-RU" sz="1400">
                          <a:effectLst/>
                        </a:rPr>
                        <a:t>84.5</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95</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1701251966"/>
                  </a:ext>
                </a:extLst>
              </a:tr>
            </a:tbl>
          </a:graphicData>
        </a:graphic>
      </p:graphicFrame>
      <p:sp>
        <p:nvSpPr>
          <p:cNvPr id="11" name="TextBox 10">
            <a:extLst>
              <a:ext uri="{FF2B5EF4-FFF2-40B4-BE49-F238E27FC236}">
                <a16:creationId xmlns:a16="http://schemas.microsoft.com/office/drawing/2014/main" id="{EC59C343-79F8-4318-B863-C286E0C53B55}"/>
              </a:ext>
            </a:extLst>
          </p:cNvPr>
          <p:cNvSpPr txBox="1"/>
          <p:nvPr/>
        </p:nvSpPr>
        <p:spPr>
          <a:xfrm>
            <a:off x="475710" y="3975539"/>
            <a:ext cx="5620288" cy="369332"/>
          </a:xfrm>
          <a:prstGeom prst="rect">
            <a:avLst/>
          </a:prstGeom>
          <a:noFill/>
        </p:spPr>
        <p:txBody>
          <a:bodyPr wrap="square">
            <a:spAutoFit/>
          </a:bodyPr>
          <a:lstStyle/>
          <a:p>
            <a:pPr lvl="0" algn="ctr"/>
            <a:r>
              <a:rPr lang="en-US" dirty="0"/>
              <a:t>Xception model</a:t>
            </a:r>
            <a:endParaRPr lang="ru-RU" dirty="0"/>
          </a:p>
        </p:txBody>
      </p:sp>
      <p:sp>
        <p:nvSpPr>
          <p:cNvPr id="13" name="TextBox 12">
            <a:extLst>
              <a:ext uri="{FF2B5EF4-FFF2-40B4-BE49-F238E27FC236}">
                <a16:creationId xmlns:a16="http://schemas.microsoft.com/office/drawing/2014/main" id="{B18F74DC-9916-4ABF-8B56-F493A509B135}"/>
              </a:ext>
            </a:extLst>
          </p:cNvPr>
          <p:cNvSpPr txBox="1"/>
          <p:nvPr/>
        </p:nvSpPr>
        <p:spPr>
          <a:xfrm>
            <a:off x="6148322" y="1531457"/>
            <a:ext cx="5567965" cy="369332"/>
          </a:xfrm>
          <a:prstGeom prst="rect">
            <a:avLst/>
          </a:prstGeom>
          <a:noFill/>
        </p:spPr>
        <p:txBody>
          <a:bodyPr wrap="square">
            <a:spAutoFit/>
          </a:bodyPr>
          <a:lstStyle/>
          <a:p>
            <a:pPr lvl="0" algn="ctr"/>
            <a:r>
              <a:rPr lang="en-US" dirty="0"/>
              <a:t>Inception-ResNet-V2 model</a:t>
            </a:r>
            <a:endParaRPr lang="ru-RU" dirty="0"/>
          </a:p>
        </p:txBody>
      </p:sp>
      <p:sp>
        <p:nvSpPr>
          <p:cNvPr id="15" name="TextBox 14">
            <a:extLst>
              <a:ext uri="{FF2B5EF4-FFF2-40B4-BE49-F238E27FC236}">
                <a16:creationId xmlns:a16="http://schemas.microsoft.com/office/drawing/2014/main" id="{8CE7A27E-CDB1-49A1-8176-09A8A73BD4E5}"/>
              </a:ext>
            </a:extLst>
          </p:cNvPr>
          <p:cNvSpPr txBox="1"/>
          <p:nvPr/>
        </p:nvSpPr>
        <p:spPr>
          <a:xfrm>
            <a:off x="6148322" y="3928860"/>
            <a:ext cx="5567968" cy="369332"/>
          </a:xfrm>
          <a:prstGeom prst="rect">
            <a:avLst/>
          </a:prstGeom>
          <a:noFill/>
        </p:spPr>
        <p:txBody>
          <a:bodyPr wrap="square">
            <a:spAutoFit/>
          </a:bodyPr>
          <a:lstStyle/>
          <a:p>
            <a:pPr lvl="0" algn="ctr"/>
            <a:r>
              <a:rPr lang="en-US" dirty="0"/>
              <a:t>EfficientNet-B7 model</a:t>
            </a:r>
            <a:endParaRPr lang="ru-RU" dirty="0"/>
          </a:p>
        </p:txBody>
      </p:sp>
      <p:graphicFrame>
        <p:nvGraphicFramePr>
          <p:cNvPr id="18" name="Table 7">
            <a:extLst>
              <a:ext uri="{FF2B5EF4-FFF2-40B4-BE49-F238E27FC236}">
                <a16:creationId xmlns:a16="http://schemas.microsoft.com/office/drawing/2014/main" id="{0CFE614B-4436-4881-B6EA-04DD636BE3FF}"/>
              </a:ext>
            </a:extLst>
          </p:cNvPr>
          <p:cNvGraphicFramePr>
            <a:graphicFrameLocks/>
          </p:cNvGraphicFramePr>
          <p:nvPr>
            <p:extLst>
              <p:ext uri="{D42A27DB-BD31-4B8C-83A1-F6EECF244321}">
                <p14:modId xmlns:p14="http://schemas.microsoft.com/office/powerpoint/2010/main" val="4273096481"/>
              </p:ext>
            </p:extLst>
          </p:nvPr>
        </p:nvGraphicFramePr>
        <p:xfrm>
          <a:off x="475711" y="4318735"/>
          <a:ext cx="5567967" cy="2080576"/>
        </p:xfrm>
        <a:graphic>
          <a:graphicData uri="http://schemas.openxmlformats.org/drawingml/2006/table">
            <a:tbl>
              <a:tblPr firstRow="1" bandRow="1">
                <a:tableStyleId>{5C22544A-7EE6-4342-B048-85BDC9FD1C3A}</a:tableStyleId>
              </a:tblPr>
              <a:tblGrid>
                <a:gridCol w="1231177">
                  <a:extLst>
                    <a:ext uri="{9D8B030D-6E8A-4147-A177-3AD203B41FA5}">
                      <a16:colId xmlns:a16="http://schemas.microsoft.com/office/drawing/2014/main" val="1326193201"/>
                    </a:ext>
                  </a:extLst>
                </a:gridCol>
                <a:gridCol w="1039185">
                  <a:extLst>
                    <a:ext uri="{9D8B030D-6E8A-4147-A177-3AD203B41FA5}">
                      <a16:colId xmlns:a16="http://schemas.microsoft.com/office/drawing/2014/main" val="3902660740"/>
                    </a:ext>
                  </a:extLst>
                </a:gridCol>
                <a:gridCol w="1219235">
                  <a:extLst>
                    <a:ext uri="{9D8B030D-6E8A-4147-A177-3AD203B41FA5}">
                      <a16:colId xmlns:a16="http://schemas.microsoft.com/office/drawing/2014/main" val="3605321047"/>
                    </a:ext>
                  </a:extLst>
                </a:gridCol>
                <a:gridCol w="1039185">
                  <a:extLst>
                    <a:ext uri="{9D8B030D-6E8A-4147-A177-3AD203B41FA5}">
                      <a16:colId xmlns:a16="http://schemas.microsoft.com/office/drawing/2014/main" val="3391065176"/>
                    </a:ext>
                  </a:extLst>
                </a:gridCol>
                <a:gridCol w="1039185">
                  <a:extLst>
                    <a:ext uri="{9D8B030D-6E8A-4147-A177-3AD203B41FA5}">
                      <a16:colId xmlns:a16="http://schemas.microsoft.com/office/drawing/2014/main" val="1247871529"/>
                    </a:ext>
                  </a:extLst>
                </a:gridCol>
              </a:tblGrid>
              <a:tr h="804650">
                <a:tc>
                  <a:txBody>
                    <a:bodyPr/>
                    <a:lstStyle/>
                    <a:p>
                      <a:endParaRPr lang="ru-RU" dirty="0"/>
                    </a:p>
                  </a:txBody>
                  <a:tcPr/>
                </a:tc>
                <a:tc>
                  <a:txBody>
                    <a:bodyPr/>
                    <a:lstStyle/>
                    <a:p>
                      <a:pPr algn="ctr"/>
                      <a:r>
                        <a:rPr lang="en-US" sz="1200" b="0" i="0" kern="1200" dirty="0">
                          <a:solidFill>
                            <a:schemeClr val="lt1"/>
                          </a:solidFill>
                          <a:effectLst/>
                          <a:latin typeface="+mn-lt"/>
                          <a:ea typeface="+mn-ea"/>
                          <a:cs typeface="+mn-cs"/>
                        </a:rPr>
                        <a:t>Training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Training accuracy, %</a:t>
                      </a:r>
                      <a:endParaRPr lang="ru-RU" sz="12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lt1"/>
                          </a:solidFill>
                          <a:effectLst/>
                          <a:latin typeface="+mn-lt"/>
                          <a:ea typeface="+mn-ea"/>
                          <a:cs typeface="+mn-cs"/>
                        </a:rPr>
                        <a:t>Validation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Validation accuracy, %</a:t>
                      </a:r>
                      <a:endParaRPr lang="ru-RU" sz="1200" b="0" dirty="0"/>
                    </a:p>
                  </a:txBody>
                  <a:tcPr anchor="ctr"/>
                </a:tc>
                <a:extLst>
                  <a:ext uri="{0D108BD9-81ED-4DB2-BD59-A6C34878D82A}">
                    <a16:rowId xmlns:a16="http://schemas.microsoft.com/office/drawing/2014/main" val="2761569871"/>
                  </a:ext>
                </a:extLst>
              </a:tr>
              <a:tr h="310936">
                <a:tc>
                  <a:txBody>
                    <a:bodyPr/>
                    <a:lstStyle/>
                    <a:p>
                      <a:r>
                        <a:rPr lang="en-GB" sz="1400" dirty="0"/>
                        <a:t>Cultivar</a:t>
                      </a:r>
                      <a:endParaRPr lang="ru-RU" sz="1400" dirty="0"/>
                    </a:p>
                  </a:txBody>
                  <a:tcPr/>
                </a:tc>
                <a:tc>
                  <a:txBody>
                    <a:bodyPr/>
                    <a:lstStyle/>
                    <a:p>
                      <a:pPr algn="r" rtl="0" fontAlgn="b"/>
                      <a:r>
                        <a:rPr lang="ru-RU" sz="1400">
                          <a:effectLst/>
                        </a:rPr>
                        <a:t>24.68</a:t>
                      </a:r>
                    </a:p>
                  </a:txBody>
                  <a:tcPr marL="22860" marR="22860" marT="15240" marB="15240" anchor="b"/>
                </a:tc>
                <a:tc>
                  <a:txBody>
                    <a:bodyPr/>
                    <a:lstStyle/>
                    <a:p>
                      <a:pPr algn="r" rtl="0" fontAlgn="b"/>
                      <a:r>
                        <a:rPr lang="ru-RU" sz="1400">
                          <a:effectLst/>
                        </a:rPr>
                        <a:t>61.71</a:t>
                      </a:r>
                    </a:p>
                  </a:txBody>
                  <a:tcPr marL="22860" marR="22860" marT="15240" marB="15240" anchor="b"/>
                </a:tc>
                <a:tc>
                  <a:txBody>
                    <a:bodyPr/>
                    <a:lstStyle/>
                    <a:p>
                      <a:pPr algn="r" rtl="0" fontAlgn="b"/>
                      <a:r>
                        <a:rPr lang="ru-RU" sz="1400">
                          <a:effectLst/>
                        </a:rPr>
                        <a:t>49.47</a:t>
                      </a:r>
                    </a:p>
                  </a:txBody>
                  <a:tcPr marL="22860" marR="22860" marT="15240" marB="15240" anchor="b"/>
                </a:tc>
                <a:tc>
                  <a:txBody>
                    <a:bodyPr/>
                    <a:lstStyle/>
                    <a:p>
                      <a:pPr algn="r" rtl="0" fontAlgn="b"/>
                      <a:r>
                        <a:rPr lang="ru-RU" sz="1400" dirty="0">
                          <a:effectLst/>
                        </a:rPr>
                        <a:t>84.74</a:t>
                      </a:r>
                    </a:p>
                  </a:txBody>
                  <a:tcPr marL="22860" marR="22860" marT="15240" marB="15240" anchor="b"/>
                </a:tc>
                <a:extLst>
                  <a:ext uri="{0D108BD9-81ED-4DB2-BD59-A6C34878D82A}">
                    <a16:rowId xmlns:a16="http://schemas.microsoft.com/office/drawing/2014/main" val="3480306692"/>
                  </a:ext>
                </a:extLst>
              </a:tr>
              <a:tr h="310936">
                <a:tc>
                  <a:txBody>
                    <a:bodyPr/>
                    <a:lstStyle/>
                    <a:p>
                      <a:r>
                        <a:rPr lang="en-GB" sz="1400" dirty="0"/>
                        <a:t>Genus</a:t>
                      </a:r>
                      <a:endParaRPr lang="ru-RU" sz="1400" dirty="0"/>
                    </a:p>
                  </a:txBody>
                  <a:tcPr/>
                </a:tc>
                <a:tc>
                  <a:txBody>
                    <a:bodyPr/>
                    <a:lstStyle/>
                    <a:p>
                      <a:pPr algn="r" rtl="0" fontAlgn="b"/>
                      <a:r>
                        <a:rPr lang="ru-RU" sz="1400">
                          <a:effectLst/>
                        </a:rPr>
                        <a:t>98.9</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3780155321"/>
                  </a:ext>
                </a:extLst>
              </a:tr>
              <a:tr h="310936">
                <a:tc>
                  <a:txBody>
                    <a:bodyPr/>
                    <a:lstStyle/>
                    <a:p>
                      <a:r>
                        <a:rPr lang="en-GB" sz="1400" dirty="0"/>
                        <a:t>Dahlia</a:t>
                      </a:r>
                      <a:endParaRPr lang="ru-RU" sz="1400" dirty="0"/>
                    </a:p>
                  </a:txBody>
                  <a:tcPr/>
                </a:tc>
                <a:tc>
                  <a:txBody>
                    <a:bodyPr/>
                    <a:lstStyle/>
                    <a:p>
                      <a:pPr algn="r" rtl="0" fontAlgn="b"/>
                      <a:r>
                        <a:rPr lang="ru-RU" sz="1400" dirty="0">
                          <a:effectLst/>
                        </a:rPr>
                        <a:t>28.75</a:t>
                      </a:r>
                    </a:p>
                  </a:txBody>
                  <a:tcPr marL="22860" marR="22860" marT="15240" marB="15240" anchor="b"/>
                </a:tc>
                <a:tc>
                  <a:txBody>
                    <a:bodyPr/>
                    <a:lstStyle/>
                    <a:p>
                      <a:pPr algn="r" rtl="0" fontAlgn="b"/>
                      <a:r>
                        <a:rPr lang="ru-RU" sz="1400" dirty="0">
                          <a:effectLst/>
                        </a:rPr>
                        <a:t>66.41</a:t>
                      </a:r>
                    </a:p>
                  </a:txBody>
                  <a:tcPr marL="22860" marR="22860" marT="15240" marB="15240" anchor="b"/>
                </a:tc>
                <a:tc>
                  <a:txBody>
                    <a:bodyPr/>
                    <a:lstStyle/>
                    <a:p>
                      <a:pPr algn="r" rtl="0" fontAlgn="b"/>
                      <a:r>
                        <a:rPr lang="ru-RU" sz="1400" dirty="0">
                          <a:effectLst/>
                        </a:rPr>
                        <a:t>52.94</a:t>
                      </a:r>
                    </a:p>
                  </a:txBody>
                  <a:tcPr marL="22860" marR="22860" marT="15240" marB="15240" anchor="b"/>
                </a:tc>
                <a:tc>
                  <a:txBody>
                    <a:bodyPr/>
                    <a:lstStyle/>
                    <a:p>
                      <a:pPr algn="r" rtl="0" fontAlgn="b"/>
                      <a:r>
                        <a:rPr lang="ru-RU" sz="1400" dirty="0">
                          <a:effectLst/>
                        </a:rPr>
                        <a:t>87.06</a:t>
                      </a:r>
                    </a:p>
                  </a:txBody>
                  <a:tcPr marL="22860" marR="22860" marT="15240" marB="15240" anchor="b"/>
                </a:tc>
                <a:extLst>
                  <a:ext uri="{0D108BD9-81ED-4DB2-BD59-A6C34878D82A}">
                    <a16:rowId xmlns:a16="http://schemas.microsoft.com/office/drawing/2014/main" val="2744686478"/>
                  </a:ext>
                </a:extLst>
              </a:tr>
              <a:tr h="343118">
                <a:tc>
                  <a:txBody>
                    <a:bodyPr/>
                    <a:lstStyle/>
                    <a:p>
                      <a:r>
                        <a:rPr lang="en-GB" sz="1400" dirty="0"/>
                        <a:t>Helleborus</a:t>
                      </a:r>
                      <a:endParaRPr lang="ru-RU" sz="1400" dirty="0"/>
                    </a:p>
                  </a:txBody>
                  <a:tcPr/>
                </a:tc>
                <a:tc>
                  <a:txBody>
                    <a:bodyPr/>
                    <a:lstStyle/>
                    <a:p>
                      <a:pPr algn="r" rtl="0" fontAlgn="b"/>
                      <a:r>
                        <a:rPr lang="ru-RU" sz="1400">
                          <a:effectLst/>
                        </a:rPr>
                        <a:t>84.5</a:t>
                      </a:r>
                    </a:p>
                  </a:txBody>
                  <a:tcPr marL="22860" marR="22860" marT="15240" marB="15240" anchor="b"/>
                </a:tc>
                <a:tc>
                  <a:txBody>
                    <a:bodyPr/>
                    <a:lstStyle/>
                    <a:p>
                      <a:pPr algn="r" rtl="0" fontAlgn="b"/>
                      <a:r>
                        <a:rPr lang="ru-RU" sz="1400" dirty="0">
                          <a:effectLst/>
                        </a:rPr>
                        <a:t>100</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1701251966"/>
                  </a:ext>
                </a:extLst>
              </a:tr>
            </a:tbl>
          </a:graphicData>
        </a:graphic>
      </p:graphicFrame>
      <p:graphicFrame>
        <p:nvGraphicFramePr>
          <p:cNvPr id="21" name="Table 7">
            <a:extLst>
              <a:ext uri="{FF2B5EF4-FFF2-40B4-BE49-F238E27FC236}">
                <a16:creationId xmlns:a16="http://schemas.microsoft.com/office/drawing/2014/main" id="{D111C65E-D2AD-4575-8FDC-424B33D8641F}"/>
              </a:ext>
            </a:extLst>
          </p:cNvPr>
          <p:cNvGraphicFramePr>
            <a:graphicFrameLocks/>
          </p:cNvGraphicFramePr>
          <p:nvPr>
            <p:extLst>
              <p:ext uri="{D42A27DB-BD31-4B8C-83A1-F6EECF244321}">
                <p14:modId xmlns:p14="http://schemas.microsoft.com/office/powerpoint/2010/main" val="1724247508"/>
              </p:ext>
            </p:extLst>
          </p:nvPr>
        </p:nvGraphicFramePr>
        <p:xfrm>
          <a:off x="6200642" y="1888852"/>
          <a:ext cx="5567968" cy="2080576"/>
        </p:xfrm>
        <a:graphic>
          <a:graphicData uri="http://schemas.openxmlformats.org/drawingml/2006/table">
            <a:tbl>
              <a:tblPr firstRow="1" bandRow="1">
                <a:tableStyleId>{5C22544A-7EE6-4342-B048-85BDC9FD1C3A}</a:tableStyleId>
              </a:tblPr>
              <a:tblGrid>
                <a:gridCol w="1231178">
                  <a:extLst>
                    <a:ext uri="{9D8B030D-6E8A-4147-A177-3AD203B41FA5}">
                      <a16:colId xmlns:a16="http://schemas.microsoft.com/office/drawing/2014/main" val="1326193201"/>
                    </a:ext>
                  </a:extLst>
                </a:gridCol>
                <a:gridCol w="1039185">
                  <a:extLst>
                    <a:ext uri="{9D8B030D-6E8A-4147-A177-3AD203B41FA5}">
                      <a16:colId xmlns:a16="http://schemas.microsoft.com/office/drawing/2014/main" val="3902660740"/>
                    </a:ext>
                  </a:extLst>
                </a:gridCol>
                <a:gridCol w="1219235">
                  <a:extLst>
                    <a:ext uri="{9D8B030D-6E8A-4147-A177-3AD203B41FA5}">
                      <a16:colId xmlns:a16="http://schemas.microsoft.com/office/drawing/2014/main" val="3605321047"/>
                    </a:ext>
                  </a:extLst>
                </a:gridCol>
                <a:gridCol w="1039185">
                  <a:extLst>
                    <a:ext uri="{9D8B030D-6E8A-4147-A177-3AD203B41FA5}">
                      <a16:colId xmlns:a16="http://schemas.microsoft.com/office/drawing/2014/main" val="3391065176"/>
                    </a:ext>
                  </a:extLst>
                </a:gridCol>
                <a:gridCol w="1039185">
                  <a:extLst>
                    <a:ext uri="{9D8B030D-6E8A-4147-A177-3AD203B41FA5}">
                      <a16:colId xmlns:a16="http://schemas.microsoft.com/office/drawing/2014/main" val="1247871529"/>
                    </a:ext>
                  </a:extLst>
                </a:gridCol>
              </a:tblGrid>
              <a:tr h="804650">
                <a:tc>
                  <a:txBody>
                    <a:bodyPr/>
                    <a:lstStyle/>
                    <a:p>
                      <a:endParaRPr lang="ru-RU" dirty="0"/>
                    </a:p>
                  </a:txBody>
                  <a:tcPr/>
                </a:tc>
                <a:tc>
                  <a:txBody>
                    <a:bodyPr/>
                    <a:lstStyle/>
                    <a:p>
                      <a:pPr algn="ctr"/>
                      <a:r>
                        <a:rPr lang="en-US" sz="1200" b="0" i="0" kern="1200" dirty="0">
                          <a:solidFill>
                            <a:schemeClr val="lt1"/>
                          </a:solidFill>
                          <a:effectLst/>
                          <a:latin typeface="+mn-lt"/>
                          <a:ea typeface="+mn-ea"/>
                          <a:cs typeface="+mn-cs"/>
                        </a:rPr>
                        <a:t>Training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Training accuracy, %</a:t>
                      </a:r>
                      <a:endParaRPr lang="ru-RU" sz="12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lt1"/>
                          </a:solidFill>
                          <a:effectLst/>
                          <a:latin typeface="+mn-lt"/>
                          <a:ea typeface="+mn-ea"/>
                          <a:cs typeface="+mn-cs"/>
                        </a:rPr>
                        <a:t>Validation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Validation accuracy, %</a:t>
                      </a:r>
                      <a:endParaRPr lang="ru-RU" sz="1200" b="0" dirty="0"/>
                    </a:p>
                  </a:txBody>
                  <a:tcPr anchor="ctr"/>
                </a:tc>
                <a:extLst>
                  <a:ext uri="{0D108BD9-81ED-4DB2-BD59-A6C34878D82A}">
                    <a16:rowId xmlns:a16="http://schemas.microsoft.com/office/drawing/2014/main" val="2761569871"/>
                  </a:ext>
                </a:extLst>
              </a:tr>
              <a:tr h="310936">
                <a:tc>
                  <a:txBody>
                    <a:bodyPr/>
                    <a:lstStyle/>
                    <a:p>
                      <a:r>
                        <a:rPr lang="en-GB" sz="1400" dirty="0"/>
                        <a:t>Cultivar</a:t>
                      </a:r>
                      <a:endParaRPr lang="ru-RU" sz="1400" dirty="0"/>
                    </a:p>
                  </a:txBody>
                  <a:tcPr/>
                </a:tc>
                <a:tc>
                  <a:txBody>
                    <a:bodyPr/>
                    <a:lstStyle/>
                    <a:p>
                      <a:pPr algn="r" rtl="0" fontAlgn="b"/>
                      <a:r>
                        <a:rPr lang="ru-RU" sz="1400">
                          <a:effectLst/>
                        </a:rPr>
                        <a:t>18.68</a:t>
                      </a:r>
                    </a:p>
                  </a:txBody>
                  <a:tcPr marL="22860" marR="22860" marT="15240" marB="15240" anchor="b"/>
                </a:tc>
                <a:tc>
                  <a:txBody>
                    <a:bodyPr/>
                    <a:lstStyle/>
                    <a:p>
                      <a:pPr algn="r" rtl="0" fontAlgn="b"/>
                      <a:r>
                        <a:rPr lang="ru-RU" sz="1400">
                          <a:effectLst/>
                        </a:rPr>
                        <a:t>52.49</a:t>
                      </a:r>
                    </a:p>
                  </a:txBody>
                  <a:tcPr marL="22860" marR="22860" marT="15240" marB="15240" anchor="b"/>
                </a:tc>
                <a:tc>
                  <a:txBody>
                    <a:bodyPr/>
                    <a:lstStyle/>
                    <a:p>
                      <a:pPr algn="r" rtl="0" fontAlgn="b"/>
                      <a:r>
                        <a:rPr lang="ru-RU" sz="1400">
                          <a:effectLst/>
                        </a:rPr>
                        <a:t>37.37</a:t>
                      </a:r>
                    </a:p>
                  </a:txBody>
                  <a:tcPr marL="22860" marR="22860" marT="15240" marB="15240" anchor="b"/>
                </a:tc>
                <a:tc>
                  <a:txBody>
                    <a:bodyPr/>
                    <a:lstStyle/>
                    <a:p>
                      <a:pPr algn="r" rtl="0" fontAlgn="b"/>
                      <a:r>
                        <a:rPr lang="ru-RU" sz="1400" dirty="0">
                          <a:effectLst/>
                        </a:rPr>
                        <a:t>68.95</a:t>
                      </a:r>
                    </a:p>
                  </a:txBody>
                  <a:tcPr marL="22860" marR="22860" marT="15240" marB="15240" anchor="b"/>
                </a:tc>
                <a:extLst>
                  <a:ext uri="{0D108BD9-81ED-4DB2-BD59-A6C34878D82A}">
                    <a16:rowId xmlns:a16="http://schemas.microsoft.com/office/drawing/2014/main" val="3480306692"/>
                  </a:ext>
                </a:extLst>
              </a:tr>
              <a:tr h="310936">
                <a:tc>
                  <a:txBody>
                    <a:bodyPr/>
                    <a:lstStyle/>
                    <a:p>
                      <a:r>
                        <a:rPr lang="en-GB" sz="1400" dirty="0"/>
                        <a:t>Genus</a:t>
                      </a:r>
                      <a:endParaRPr lang="ru-RU" sz="1400" dirty="0"/>
                    </a:p>
                  </a:txBody>
                  <a:tcPr/>
                </a:tc>
                <a:tc>
                  <a:txBody>
                    <a:bodyPr/>
                    <a:lstStyle/>
                    <a:p>
                      <a:pPr algn="r" rtl="0" fontAlgn="b"/>
                      <a:r>
                        <a:rPr lang="ru-RU" sz="1400">
                          <a:effectLst/>
                        </a:rPr>
                        <a:t>97.72</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3780155321"/>
                  </a:ext>
                </a:extLst>
              </a:tr>
              <a:tr h="310936">
                <a:tc>
                  <a:txBody>
                    <a:bodyPr/>
                    <a:lstStyle/>
                    <a:p>
                      <a:r>
                        <a:rPr lang="en-GB" sz="1400" dirty="0"/>
                        <a:t>Dahlia</a:t>
                      </a:r>
                      <a:endParaRPr lang="ru-RU" sz="1400" dirty="0"/>
                    </a:p>
                  </a:txBody>
                  <a:tcPr/>
                </a:tc>
                <a:tc>
                  <a:txBody>
                    <a:bodyPr/>
                    <a:lstStyle/>
                    <a:p>
                      <a:pPr algn="r" rtl="0" fontAlgn="b"/>
                      <a:r>
                        <a:rPr lang="ru-RU" sz="1400">
                          <a:effectLst/>
                        </a:rPr>
                        <a:t>15.94</a:t>
                      </a:r>
                    </a:p>
                  </a:txBody>
                  <a:tcPr marL="22860" marR="22860" marT="15240" marB="15240" anchor="b"/>
                </a:tc>
                <a:tc>
                  <a:txBody>
                    <a:bodyPr/>
                    <a:lstStyle/>
                    <a:p>
                      <a:pPr algn="r" rtl="0" fontAlgn="b"/>
                      <a:r>
                        <a:rPr lang="ru-RU" sz="1400">
                          <a:effectLst/>
                        </a:rPr>
                        <a:t>50.09</a:t>
                      </a:r>
                    </a:p>
                  </a:txBody>
                  <a:tcPr marL="22860" marR="22860" marT="15240" marB="15240" anchor="b"/>
                </a:tc>
                <a:tc>
                  <a:txBody>
                    <a:bodyPr/>
                    <a:lstStyle/>
                    <a:p>
                      <a:pPr algn="r" rtl="0" fontAlgn="b"/>
                      <a:r>
                        <a:rPr lang="ru-RU" sz="1400">
                          <a:effectLst/>
                        </a:rPr>
                        <a:t>31.76</a:t>
                      </a:r>
                    </a:p>
                  </a:txBody>
                  <a:tcPr marL="22860" marR="22860" marT="15240" marB="15240" anchor="b"/>
                </a:tc>
                <a:tc>
                  <a:txBody>
                    <a:bodyPr/>
                    <a:lstStyle/>
                    <a:p>
                      <a:pPr algn="r" rtl="0" fontAlgn="b"/>
                      <a:r>
                        <a:rPr lang="ru-RU" sz="1400" dirty="0">
                          <a:effectLst/>
                        </a:rPr>
                        <a:t>70.59</a:t>
                      </a:r>
                    </a:p>
                  </a:txBody>
                  <a:tcPr marL="22860" marR="22860" marT="15240" marB="15240" anchor="b"/>
                </a:tc>
                <a:extLst>
                  <a:ext uri="{0D108BD9-81ED-4DB2-BD59-A6C34878D82A}">
                    <a16:rowId xmlns:a16="http://schemas.microsoft.com/office/drawing/2014/main" val="2744686478"/>
                  </a:ext>
                </a:extLst>
              </a:tr>
              <a:tr h="343118">
                <a:tc>
                  <a:txBody>
                    <a:bodyPr/>
                    <a:lstStyle/>
                    <a:p>
                      <a:r>
                        <a:rPr lang="en-GB" sz="1400" dirty="0"/>
                        <a:t>Helleborus</a:t>
                      </a:r>
                      <a:endParaRPr lang="ru-RU" sz="1400" dirty="0"/>
                    </a:p>
                  </a:txBody>
                  <a:tcPr/>
                </a:tc>
                <a:tc>
                  <a:txBody>
                    <a:bodyPr/>
                    <a:lstStyle/>
                    <a:p>
                      <a:pPr algn="r" rtl="0" fontAlgn="b"/>
                      <a:r>
                        <a:rPr lang="ru-RU" sz="1400">
                          <a:effectLst/>
                        </a:rPr>
                        <a:t>65.12</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85</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1701251966"/>
                  </a:ext>
                </a:extLst>
              </a:tr>
            </a:tbl>
          </a:graphicData>
        </a:graphic>
      </p:graphicFrame>
      <p:graphicFrame>
        <p:nvGraphicFramePr>
          <p:cNvPr id="22" name="Table 7">
            <a:extLst>
              <a:ext uri="{FF2B5EF4-FFF2-40B4-BE49-F238E27FC236}">
                <a16:creationId xmlns:a16="http://schemas.microsoft.com/office/drawing/2014/main" id="{0F20B11D-33EB-47EC-BF83-87FB13A60574}"/>
              </a:ext>
            </a:extLst>
          </p:cNvPr>
          <p:cNvGraphicFramePr>
            <a:graphicFrameLocks/>
          </p:cNvGraphicFramePr>
          <p:nvPr>
            <p:extLst>
              <p:ext uri="{D42A27DB-BD31-4B8C-83A1-F6EECF244321}">
                <p14:modId xmlns:p14="http://schemas.microsoft.com/office/powerpoint/2010/main" val="2519026784"/>
              </p:ext>
            </p:extLst>
          </p:nvPr>
        </p:nvGraphicFramePr>
        <p:xfrm>
          <a:off x="6200642" y="4318736"/>
          <a:ext cx="5567968" cy="2080576"/>
        </p:xfrm>
        <a:graphic>
          <a:graphicData uri="http://schemas.openxmlformats.org/drawingml/2006/table">
            <a:tbl>
              <a:tblPr firstRow="1" bandRow="1">
                <a:tableStyleId>{5C22544A-7EE6-4342-B048-85BDC9FD1C3A}</a:tableStyleId>
              </a:tblPr>
              <a:tblGrid>
                <a:gridCol w="1231178">
                  <a:extLst>
                    <a:ext uri="{9D8B030D-6E8A-4147-A177-3AD203B41FA5}">
                      <a16:colId xmlns:a16="http://schemas.microsoft.com/office/drawing/2014/main" val="1326193201"/>
                    </a:ext>
                  </a:extLst>
                </a:gridCol>
                <a:gridCol w="1039185">
                  <a:extLst>
                    <a:ext uri="{9D8B030D-6E8A-4147-A177-3AD203B41FA5}">
                      <a16:colId xmlns:a16="http://schemas.microsoft.com/office/drawing/2014/main" val="3902660740"/>
                    </a:ext>
                  </a:extLst>
                </a:gridCol>
                <a:gridCol w="1219235">
                  <a:extLst>
                    <a:ext uri="{9D8B030D-6E8A-4147-A177-3AD203B41FA5}">
                      <a16:colId xmlns:a16="http://schemas.microsoft.com/office/drawing/2014/main" val="3605321047"/>
                    </a:ext>
                  </a:extLst>
                </a:gridCol>
                <a:gridCol w="1039185">
                  <a:extLst>
                    <a:ext uri="{9D8B030D-6E8A-4147-A177-3AD203B41FA5}">
                      <a16:colId xmlns:a16="http://schemas.microsoft.com/office/drawing/2014/main" val="3391065176"/>
                    </a:ext>
                  </a:extLst>
                </a:gridCol>
                <a:gridCol w="1039185">
                  <a:extLst>
                    <a:ext uri="{9D8B030D-6E8A-4147-A177-3AD203B41FA5}">
                      <a16:colId xmlns:a16="http://schemas.microsoft.com/office/drawing/2014/main" val="1247871529"/>
                    </a:ext>
                  </a:extLst>
                </a:gridCol>
              </a:tblGrid>
              <a:tr h="804650">
                <a:tc>
                  <a:txBody>
                    <a:bodyPr/>
                    <a:lstStyle/>
                    <a:p>
                      <a:endParaRPr lang="ru-RU" dirty="0"/>
                    </a:p>
                  </a:txBody>
                  <a:tcPr/>
                </a:tc>
                <a:tc>
                  <a:txBody>
                    <a:bodyPr/>
                    <a:lstStyle/>
                    <a:p>
                      <a:pPr algn="ctr"/>
                      <a:r>
                        <a:rPr lang="en-US" sz="1200" b="0" i="0" kern="1200" dirty="0">
                          <a:solidFill>
                            <a:schemeClr val="lt1"/>
                          </a:solidFill>
                          <a:effectLst/>
                          <a:latin typeface="+mn-lt"/>
                          <a:ea typeface="+mn-ea"/>
                          <a:cs typeface="+mn-cs"/>
                        </a:rPr>
                        <a:t>Training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Training accuracy, %</a:t>
                      </a:r>
                      <a:endParaRPr lang="ru-RU" sz="12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lt1"/>
                          </a:solidFill>
                          <a:effectLst/>
                          <a:latin typeface="+mn-lt"/>
                          <a:ea typeface="+mn-ea"/>
                          <a:cs typeface="+mn-cs"/>
                        </a:rPr>
                        <a:t>Validation accuracy, %</a:t>
                      </a:r>
                      <a:endParaRPr lang="ru-RU" sz="1200" b="0" dirty="0"/>
                    </a:p>
                  </a:txBody>
                  <a:tcPr anchor="ctr"/>
                </a:tc>
                <a:tc>
                  <a:txBody>
                    <a:bodyPr/>
                    <a:lstStyle/>
                    <a:p>
                      <a:pPr algn="ctr"/>
                      <a:r>
                        <a:rPr lang="en-US" sz="1200" b="0" i="0" kern="1200" dirty="0">
                          <a:solidFill>
                            <a:schemeClr val="lt1"/>
                          </a:solidFill>
                          <a:effectLst/>
                          <a:latin typeface="+mn-lt"/>
                          <a:ea typeface="+mn-ea"/>
                          <a:cs typeface="+mn-cs"/>
                        </a:rPr>
                        <a:t>Top 5 Validation accuracy, %</a:t>
                      </a:r>
                      <a:endParaRPr lang="ru-RU" sz="1200" b="0" dirty="0"/>
                    </a:p>
                  </a:txBody>
                  <a:tcPr anchor="ctr"/>
                </a:tc>
                <a:extLst>
                  <a:ext uri="{0D108BD9-81ED-4DB2-BD59-A6C34878D82A}">
                    <a16:rowId xmlns:a16="http://schemas.microsoft.com/office/drawing/2014/main" val="2761569871"/>
                  </a:ext>
                </a:extLst>
              </a:tr>
              <a:tr h="310936">
                <a:tc>
                  <a:txBody>
                    <a:bodyPr/>
                    <a:lstStyle/>
                    <a:p>
                      <a:r>
                        <a:rPr lang="en-GB" sz="1400" dirty="0"/>
                        <a:t>Cultivar</a:t>
                      </a:r>
                      <a:endParaRPr lang="ru-RU" sz="1400" dirty="0"/>
                    </a:p>
                  </a:txBody>
                  <a:tcPr/>
                </a:tc>
                <a:tc>
                  <a:txBody>
                    <a:bodyPr/>
                    <a:lstStyle/>
                    <a:p>
                      <a:pPr algn="r" rtl="0" fontAlgn="b"/>
                      <a:r>
                        <a:rPr lang="ru-RU" sz="1400">
                          <a:effectLst/>
                        </a:rPr>
                        <a:t>1.86</a:t>
                      </a:r>
                    </a:p>
                  </a:txBody>
                  <a:tcPr marL="22860" marR="22860" marT="15240" marB="15240" anchor="b"/>
                </a:tc>
                <a:tc>
                  <a:txBody>
                    <a:bodyPr/>
                    <a:lstStyle/>
                    <a:p>
                      <a:pPr algn="r" rtl="0" fontAlgn="b"/>
                      <a:r>
                        <a:rPr lang="ru-RU" sz="1400">
                          <a:effectLst/>
                        </a:rPr>
                        <a:t>8.88</a:t>
                      </a:r>
                    </a:p>
                  </a:txBody>
                  <a:tcPr marL="22860" marR="22860" marT="15240" marB="15240" anchor="b"/>
                </a:tc>
                <a:tc>
                  <a:txBody>
                    <a:bodyPr/>
                    <a:lstStyle/>
                    <a:p>
                      <a:pPr algn="r" rtl="0" fontAlgn="b"/>
                      <a:r>
                        <a:rPr lang="ru-RU" sz="1400">
                          <a:effectLst/>
                        </a:rPr>
                        <a:t>2.63</a:t>
                      </a:r>
                    </a:p>
                  </a:txBody>
                  <a:tcPr marL="22860" marR="22860" marT="15240" marB="15240" anchor="b"/>
                </a:tc>
                <a:tc>
                  <a:txBody>
                    <a:bodyPr/>
                    <a:lstStyle/>
                    <a:p>
                      <a:pPr algn="r" rtl="0" fontAlgn="b"/>
                      <a:r>
                        <a:rPr lang="ru-RU" sz="1400" dirty="0">
                          <a:effectLst/>
                        </a:rPr>
                        <a:t>10</a:t>
                      </a:r>
                    </a:p>
                  </a:txBody>
                  <a:tcPr marL="22860" marR="22860" marT="15240" marB="15240" anchor="b"/>
                </a:tc>
                <a:extLst>
                  <a:ext uri="{0D108BD9-81ED-4DB2-BD59-A6C34878D82A}">
                    <a16:rowId xmlns:a16="http://schemas.microsoft.com/office/drawing/2014/main" val="3480306692"/>
                  </a:ext>
                </a:extLst>
              </a:tr>
              <a:tr h="310936">
                <a:tc>
                  <a:txBody>
                    <a:bodyPr/>
                    <a:lstStyle/>
                    <a:p>
                      <a:r>
                        <a:rPr lang="en-GB" sz="1400" dirty="0"/>
                        <a:t>Genus</a:t>
                      </a:r>
                      <a:endParaRPr lang="ru-RU" sz="1400" dirty="0"/>
                    </a:p>
                  </a:txBody>
                  <a:tcPr/>
                </a:tc>
                <a:tc>
                  <a:txBody>
                    <a:bodyPr/>
                    <a:lstStyle/>
                    <a:p>
                      <a:pPr algn="r" rtl="0" fontAlgn="b"/>
                      <a:r>
                        <a:rPr lang="ru-RU" sz="1400">
                          <a:effectLst/>
                        </a:rPr>
                        <a:t>89.1</a:t>
                      </a:r>
                    </a:p>
                  </a:txBody>
                  <a:tcPr marL="22860" marR="22860" marT="15240" marB="15240" anchor="b"/>
                </a:tc>
                <a:tc>
                  <a:txBody>
                    <a:bodyPr/>
                    <a:lstStyle/>
                    <a:p>
                      <a:pPr algn="r" rtl="0" fontAlgn="b"/>
                      <a:r>
                        <a:rPr lang="ru-RU" sz="1400">
                          <a:effectLst/>
                        </a:rPr>
                        <a:t>100</a:t>
                      </a:r>
                    </a:p>
                  </a:txBody>
                  <a:tcPr marL="22860" marR="22860" marT="15240" marB="15240" anchor="b"/>
                </a:tc>
                <a:tc>
                  <a:txBody>
                    <a:bodyPr/>
                    <a:lstStyle/>
                    <a:p>
                      <a:pPr algn="r" rtl="0" fontAlgn="b"/>
                      <a:r>
                        <a:rPr lang="ru-RU" sz="1400">
                          <a:effectLst/>
                        </a:rPr>
                        <a:t>89.47</a:t>
                      </a:r>
                    </a:p>
                  </a:txBody>
                  <a:tcPr marL="22860" marR="22860" marT="15240" marB="15240" anchor="b"/>
                </a:tc>
                <a:tc>
                  <a:txBody>
                    <a:bodyPr/>
                    <a:lstStyle/>
                    <a:p>
                      <a:pPr algn="r" rtl="0" fontAlgn="b"/>
                      <a:r>
                        <a:rPr lang="ru-RU" sz="1400" dirty="0">
                          <a:effectLst/>
                        </a:rPr>
                        <a:t>100</a:t>
                      </a:r>
                    </a:p>
                  </a:txBody>
                  <a:tcPr marL="22860" marR="22860" marT="15240" marB="15240" anchor="b"/>
                </a:tc>
                <a:extLst>
                  <a:ext uri="{0D108BD9-81ED-4DB2-BD59-A6C34878D82A}">
                    <a16:rowId xmlns:a16="http://schemas.microsoft.com/office/drawing/2014/main" val="3780155321"/>
                  </a:ext>
                </a:extLst>
              </a:tr>
              <a:tr h="310936">
                <a:tc>
                  <a:txBody>
                    <a:bodyPr/>
                    <a:lstStyle/>
                    <a:p>
                      <a:r>
                        <a:rPr lang="en-GB" sz="1400" dirty="0"/>
                        <a:t>Dahlia</a:t>
                      </a:r>
                      <a:endParaRPr lang="ru-RU" sz="1400" dirty="0"/>
                    </a:p>
                  </a:txBody>
                  <a:tcPr/>
                </a:tc>
                <a:tc>
                  <a:txBody>
                    <a:bodyPr/>
                    <a:lstStyle/>
                    <a:p>
                      <a:pPr algn="r" rtl="0" fontAlgn="b"/>
                      <a:r>
                        <a:rPr lang="ru-RU" sz="1400">
                          <a:effectLst/>
                        </a:rPr>
                        <a:t>2.56</a:t>
                      </a:r>
                    </a:p>
                  </a:txBody>
                  <a:tcPr marL="22860" marR="22860" marT="15240" marB="15240" anchor="b"/>
                </a:tc>
                <a:tc>
                  <a:txBody>
                    <a:bodyPr/>
                    <a:lstStyle/>
                    <a:p>
                      <a:pPr algn="r" rtl="0" fontAlgn="b"/>
                      <a:r>
                        <a:rPr lang="ru-RU" sz="1400">
                          <a:effectLst/>
                        </a:rPr>
                        <a:t>11.01</a:t>
                      </a:r>
                    </a:p>
                  </a:txBody>
                  <a:tcPr marL="22860" marR="22860" marT="15240" marB="15240" anchor="b"/>
                </a:tc>
                <a:tc>
                  <a:txBody>
                    <a:bodyPr/>
                    <a:lstStyle/>
                    <a:p>
                      <a:pPr algn="r" rtl="0" fontAlgn="b"/>
                      <a:r>
                        <a:rPr lang="ru-RU" sz="1400">
                          <a:effectLst/>
                        </a:rPr>
                        <a:t>2.94</a:t>
                      </a:r>
                    </a:p>
                  </a:txBody>
                  <a:tcPr marL="22860" marR="22860" marT="15240" marB="15240" anchor="b"/>
                </a:tc>
                <a:tc>
                  <a:txBody>
                    <a:bodyPr/>
                    <a:lstStyle/>
                    <a:p>
                      <a:pPr algn="r" rtl="0" fontAlgn="b"/>
                      <a:r>
                        <a:rPr lang="ru-RU" sz="1400" dirty="0">
                          <a:effectLst/>
                        </a:rPr>
                        <a:t>10.59</a:t>
                      </a:r>
                    </a:p>
                  </a:txBody>
                  <a:tcPr marL="22860" marR="22860" marT="15240" marB="15240" anchor="b"/>
                </a:tc>
                <a:extLst>
                  <a:ext uri="{0D108BD9-81ED-4DB2-BD59-A6C34878D82A}">
                    <a16:rowId xmlns:a16="http://schemas.microsoft.com/office/drawing/2014/main" val="2744686478"/>
                  </a:ext>
                </a:extLst>
              </a:tr>
              <a:tr h="343118">
                <a:tc>
                  <a:txBody>
                    <a:bodyPr/>
                    <a:lstStyle/>
                    <a:p>
                      <a:r>
                        <a:rPr lang="en-GB" sz="1400" dirty="0"/>
                        <a:t>Helleborus</a:t>
                      </a:r>
                      <a:endParaRPr lang="ru-RU" sz="1400" dirty="0"/>
                    </a:p>
                  </a:txBody>
                  <a:tcPr/>
                </a:tc>
                <a:tc>
                  <a:txBody>
                    <a:bodyPr/>
                    <a:lstStyle/>
                    <a:p>
                      <a:pPr algn="r" rtl="0" fontAlgn="b"/>
                      <a:r>
                        <a:rPr lang="ru-RU" sz="1400" dirty="0">
                          <a:effectLst/>
                        </a:rPr>
                        <a:t>20.16</a:t>
                      </a:r>
                    </a:p>
                  </a:txBody>
                  <a:tcPr marL="22860" marR="22860" marT="15240" marB="15240" anchor="b"/>
                </a:tc>
                <a:tc>
                  <a:txBody>
                    <a:bodyPr/>
                    <a:lstStyle/>
                    <a:p>
                      <a:pPr algn="r" rtl="0" fontAlgn="b"/>
                      <a:r>
                        <a:rPr lang="ru-RU" sz="1400" dirty="0">
                          <a:effectLst/>
                        </a:rPr>
                        <a:t>79.84</a:t>
                      </a:r>
                    </a:p>
                  </a:txBody>
                  <a:tcPr marL="22860" marR="22860" marT="15240" marB="15240" anchor="b"/>
                </a:tc>
                <a:tc>
                  <a:txBody>
                    <a:bodyPr/>
                    <a:lstStyle/>
                    <a:p>
                      <a:pPr algn="r" rtl="0" fontAlgn="b"/>
                      <a:r>
                        <a:rPr lang="ru-RU" sz="1400">
                          <a:effectLst/>
                        </a:rPr>
                        <a:t>15</a:t>
                      </a:r>
                    </a:p>
                  </a:txBody>
                  <a:tcPr marL="22860" marR="22860" marT="15240" marB="15240" anchor="b"/>
                </a:tc>
                <a:tc>
                  <a:txBody>
                    <a:bodyPr/>
                    <a:lstStyle/>
                    <a:p>
                      <a:pPr algn="r" rtl="0" fontAlgn="b"/>
                      <a:r>
                        <a:rPr lang="ru-RU" sz="1400" dirty="0">
                          <a:effectLst/>
                        </a:rPr>
                        <a:t>75</a:t>
                      </a:r>
                    </a:p>
                  </a:txBody>
                  <a:tcPr marL="22860" marR="22860" marT="15240" marB="15240" anchor="b"/>
                </a:tc>
                <a:extLst>
                  <a:ext uri="{0D108BD9-81ED-4DB2-BD59-A6C34878D82A}">
                    <a16:rowId xmlns:a16="http://schemas.microsoft.com/office/drawing/2014/main" val="1701251966"/>
                  </a:ext>
                </a:extLst>
              </a:tr>
            </a:tbl>
          </a:graphicData>
        </a:graphic>
      </p:graphicFrame>
    </p:spTree>
    <p:extLst>
      <p:ext uri="{BB962C8B-B14F-4D97-AF65-F5344CB8AC3E}">
        <p14:creationId xmlns:p14="http://schemas.microsoft.com/office/powerpoint/2010/main" val="1744109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{B21CB1A7-1818-4043-A504-2AEADA2174B6}tf11531919_win32</Template>
  <TotalTime>10281</TotalTime>
  <Words>2362</Words>
  <Application>Microsoft Office PowerPoint</Application>
  <PresentationFormat>Widescreen</PresentationFormat>
  <Paragraphs>311</Paragraphs>
  <Slides>14</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charter</vt:lpstr>
      <vt:lpstr>NexusSerif</vt:lpstr>
      <vt:lpstr>NimbusRomNo9L-Regu</vt:lpstr>
      <vt:lpstr>NimbusRomNo9L-ReguItal</vt:lpstr>
      <vt:lpstr>sohne</vt:lpstr>
      <vt:lpstr>Arial</vt:lpstr>
      <vt:lpstr>Arial</vt:lpstr>
      <vt:lpstr>Avenir Next LT Pro</vt:lpstr>
      <vt:lpstr>Avenir Next LT Pro Light</vt:lpstr>
      <vt:lpstr>Calibri</vt:lpstr>
      <vt:lpstr>Garamond</vt:lpstr>
      <vt:lpstr>Roboto</vt:lpstr>
      <vt:lpstr>SavonVTI</vt:lpstr>
      <vt:lpstr>Could we classify and how well  the Cultivated Plants are  with AI (Artificial Intelligence) technique</vt:lpstr>
      <vt:lpstr>The Problem</vt:lpstr>
      <vt:lpstr>Data sources</vt:lpstr>
      <vt:lpstr>Data structure</vt:lpstr>
      <vt:lpstr>Selection of algorithms</vt:lpstr>
      <vt:lpstr>Basic building blocks of algorithms</vt:lpstr>
      <vt:lpstr>Method</vt:lpstr>
      <vt:lpstr>Experiment – sample of the code</vt:lpstr>
      <vt:lpstr>Comparison Results</vt:lpstr>
      <vt:lpstr>Accuracy for different models</vt:lpstr>
      <vt:lpstr>Anomalies: EfficientNet-B7 model</vt:lpstr>
      <vt:lpstr>Prediction on a test set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Could we classify and how well the Cultivated Plants are with AI (Artificial Intelligence) technique</dc:title>
  <dc:creator>KULYA, GALINA (Student)</dc:creator>
  <cp:lastModifiedBy>KULYA, GALINA (Student)</cp:lastModifiedBy>
  <cp:revision>42</cp:revision>
  <dcterms:created xsi:type="dcterms:W3CDTF">2022-04-26T19:59:55Z</dcterms:created>
  <dcterms:modified xsi:type="dcterms:W3CDTF">2022-05-08T19:14:17Z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